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82" r:id="rId4"/>
    <p:sldId id="283" r:id="rId5"/>
    <p:sldId id="284" r:id="rId6"/>
    <p:sldId id="286" r:id="rId7"/>
    <p:sldId id="262" r:id="rId8"/>
    <p:sldId id="263" r:id="rId9"/>
    <p:sldId id="276" r:id="rId10"/>
    <p:sldId id="280" r:id="rId11"/>
    <p:sldId id="265" r:id="rId12"/>
    <p:sldId id="285" r:id="rId13"/>
    <p:sldId id="287" r:id="rId14"/>
    <p:sldId id="267" r:id="rId15"/>
    <p:sldId id="275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65">
          <p15:clr>
            <a:srgbClr val="747775"/>
          </p15:clr>
        </p15:guide>
        <p15:guide id="2" orient="horz" pos="288">
          <p15:clr>
            <a:srgbClr val="747775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j98JxEDurbnqQwK8hJumH5E+rll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aghu P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>
      <p:cViewPr varScale="1">
        <p:scale>
          <a:sx n="80" d="100"/>
          <a:sy n="80" d="100"/>
        </p:scale>
        <p:origin x="682" y="48"/>
      </p:cViewPr>
      <p:guideLst>
        <p:guide pos="465"/>
        <p:guide orient="horz" pos="2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customschemas.google.com/relationships/presentationmetadata" Target="meta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F1 Score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Logistic Regression</c:v>
                </c:pt>
                <c:pt idx="1">
                  <c:v>Support Vector Classifier</c:v>
                </c:pt>
                <c:pt idx="2">
                  <c:v>KNN</c:v>
                </c:pt>
                <c:pt idx="3">
                  <c:v>Gaussian Naive Bayes</c:v>
                </c:pt>
                <c:pt idx="4">
                  <c:v>Random Forest</c:v>
                </c:pt>
                <c:pt idx="5">
                  <c:v>XGBoost</c:v>
                </c:pt>
                <c:pt idx="6">
                  <c:v>LightGBM</c:v>
                </c:pt>
              </c:strCache>
            </c:strRef>
          </c:cat>
          <c:val>
            <c:numRef>
              <c:f>Sheet1!$B$2:$B$8</c:f>
              <c:numCache>
                <c:formatCode>0.00%</c:formatCode>
                <c:ptCount val="7"/>
                <c:pt idx="0">
                  <c:v>0.68600000000000005</c:v>
                </c:pt>
                <c:pt idx="1">
                  <c:v>0.68610000000000004</c:v>
                </c:pt>
                <c:pt idx="2">
                  <c:v>0.65510000000000002</c:v>
                </c:pt>
                <c:pt idx="3">
                  <c:v>0.66279999999999994</c:v>
                </c:pt>
                <c:pt idx="4">
                  <c:v>0.69169999999999998</c:v>
                </c:pt>
                <c:pt idx="5">
                  <c:v>0.69689999999999996</c:v>
                </c:pt>
                <c:pt idx="6">
                  <c:v>0.70289999999999997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A92-4851-8DA4-10720143B8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-1164272064"/>
        <c:axId val="-1164261184"/>
      </c:barChart>
      <c:catAx>
        <c:axId val="-11642720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64261184"/>
        <c:crosses val="autoZero"/>
        <c:auto val="1"/>
        <c:lblAlgn val="ctr"/>
        <c:lblOffset val="100"/>
        <c:noMultiLvlLbl val="0"/>
      </c:catAx>
      <c:valAx>
        <c:axId val="-11642611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64272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0BA369-88B4-42F3-8539-51FA045D8D3C}" type="doc">
      <dgm:prSet loTypeId="urn:microsoft.com/office/officeart/2005/8/layout/vList3" loCatId="list" qsTypeId="urn:microsoft.com/office/officeart/2009/2/quickstyle/3d8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4B562FD2-BACD-424A-8B1D-7D84A91F8A2D}">
      <dgm:prSet phldrT="[Text]"/>
      <dgm:spPr/>
      <dgm:t>
        <a:bodyPr/>
        <a:lstStyle/>
        <a:p>
          <a:pPr>
            <a:buClr>
              <a:srgbClr val="00B0F0"/>
            </a:buClr>
            <a:buSzPct val="94000"/>
            <a:buFont typeface="Arial" panose="020B0604020202020204" pitchFamily="34" charset="0"/>
            <a:buChar char="■"/>
          </a:pPr>
          <a:r>
            <a:rPr lang="en-US" b="1"/>
            <a:t>Understanding Churn Drivers</a:t>
          </a:r>
          <a:endParaRPr lang="en-IN"/>
        </a:p>
      </dgm:t>
    </dgm:pt>
    <dgm:pt modelId="{AFB10BED-87BF-4DC2-B76A-769B578709EF}" type="parTrans" cxnId="{010D0F19-14DB-4EFA-8C78-6EA468A826D8}">
      <dgm:prSet/>
      <dgm:spPr/>
      <dgm:t>
        <a:bodyPr/>
        <a:lstStyle/>
        <a:p>
          <a:endParaRPr lang="en-IN"/>
        </a:p>
      </dgm:t>
    </dgm:pt>
    <dgm:pt modelId="{7D31240F-3309-415E-A1B5-7950382C41F7}" type="sibTrans" cxnId="{010D0F19-14DB-4EFA-8C78-6EA468A826D8}">
      <dgm:prSet/>
      <dgm:spPr/>
      <dgm:t>
        <a:bodyPr/>
        <a:lstStyle/>
        <a:p>
          <a:endParaRPr lang="en-IN"/>
        </a:p>
      </dgm:t>
    </dgm:pt>
    <dgm:pt modelId="{CE7A1DD5-0352-4BBB-8372-4B63364C4634}">
      <dgm:prSet phldrT="[Text]"/>
      <dgm:spPr/>
      <dgm:t>
        <a:bodyPr/>
        <a:lstStyle/>
        <a:p>
          <a:r>
            <a:rPr lang="en-IN" b="1"/>
            <a:t>Identifying At-Risk Customers</a:t>
          </a:r>
          <a:endParaRPr lang="en-IN"/>
        </a:p>
      </dgm:t>
    </dgm:pt>
    <dgm:pt modelId="{3FDD24D8-D98F-4E37-BA85-9887EE77BF24}" type="parTrans" cxnId="{83E76C71-6464-4529-8ECD-A5C5AFD93ECD}">
      <dgm:prSet/>
      <dgm:spPr/>
      <dgm:t>
        <a:bodyPr/>
        <a:lstStyle/>
        <a:p>
          <a:endParaRPr lang="en-IN"/>
        </a:p>
      </dgm:t>
    </dgm:pt>
    <dgm:pt modelId="{06CF0CA4-13DA-4677-A915-1F1E16819DB2}" type="sibTrans" cxnId="{83E76C71-6464-4529-8ECD-A5C5AFD93ECD}">
      <dgm:prSet/>
      <dgm:spPr/>
      <dgm:t>
        <a:bodyPr/>
        <a:lstStyle/>
        <a:p>
          <a:endParaRPr lang="en-IN"/>
        </a:p>
      </dgm:t>
    </dgm:pt>
    <dgm:pt modelId="{FFDE0B7F-09AB-4431-AA81-530FDF7E85AE}">
      <dgm:prSet phldrT="[Text]"/>
      <dgm:spPr/>
      <dgm:t>
        <a:bodyPr/>
        <a:lstStyle/>
        <a:p>
          <a:pPr algn="l">
            <a:buClr>
              <a:srgbClr val="00B0F0"/>
            </a:buClr>
            <a:buSzPct val="94000"/>
            <a:buFont typeface="Arial" panose="020B0604020202020204" pitchFamily="34" charset="0"/>
            <a:buChar char="■"/>
          </a:pPr>
          <a:r>
            <a:rPr lang="en-US" b="1"/>
            <a:t>Improving Decision-Making</a:t>
          </a:r>
          <a:endParaRPr lang="en-IN"/>
        </a:p>
      </dgm:t>
    </dgm:pt>
    <dgm:pt modelId="{65ACC506-2A14-46E1-BA31-A3CD57EB5D35}" type="parTrans" cxnId="{8DAB6CA8-49D1-4271-946B-883ED3279BA2}">
      <dgm:prSet/>
      <dgm:spPr/>
      <dgm:t>
        <a:bodyPr/>
        <a:lstStyle/>
        <a:p>
          <a:endParaRPr lang="en-IN"/>
        </a:p>
      </dgm:t>
    </dgm:pt>
    <dgm:pt modelId="{0DA9F1E5-4EE1-4B5F-A524-45AB6BB075EA}" type="sibTrans" cxnId="{8DAB6CA8-49D1-4271-946B-883ED3279BA2}">
      <dgm:prSet/>
      <dgm:spPr/>
      <dgm:t>
        <a:bodyPr/>
        <a:lstStyle/>
        <a:p>
          <a:endParaRPr lang="en-IN"/>
        </a:p>
      </dgm:t>
    </dgm:pt>
    <dgm:pt modelId="{DE1CD7FF-E622-433F-AB0A-4FAF5E42558E}" type="pres">
      <dgm:prSet presAssocID="{2E0BA369-88B4-42F3-8539-51FA045D8D3C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683D2B1F-A751-46A8-97E6-2AEDC881E57C}" type="pres">
      <dgm:prSet presAssocID="{4B562FD2-BACD-424A-8B1D-7D84A91F8A2D}" presName="composite" presStyleCnt="0"/>
      <dgm:spPr/>
    </dgm:pt>
    <dgm:pt modelId="{826BC176-170C-4886-803B-DA4E20AA280B}" type="pres">
      <dgm:prSet presAssocID="{4B562FD2-BACD-424A-8B1D-7D84A91F8A2D}" presName="imgShp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2000" r="-32000"/>
          </a:stretch>
        </a:blipFill>
      </dgm:spPr>
    </dgm:pt>
    <dgm:pt modelId="{907F4D8F-CDF5-4DC3-89F1-CE83494C5451}" type="pres">
      <dgm:prSet presAssocID="{4B562FD2-BACD-424A-8B1D-7D84A91F8A2D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EA74A4BE-6837-4C59-88E1-6424B66A7FEA}" type="pres">
      <dgm:prSet presAssocID="{7D31240F-3309-415E-A1B5-7950382C41F7}" presName="spacing" presStyleCnt="0"/>
      <dgm:spPr/>
    </dgm:pt>
    <dgm:pt modelId="{92C23608-2EB7-425C-89F7-A6312660BFD0}" type="pres">
      <dgm:prSet presAssocID="{CE7A1DD5-0352-4BBB-8372-4B63364C4634}" presName="composite" presStyleCnt="0"/>
      <dgm:spPr/>
    </dgm:pt>
    <dgm:pt modelId="{A0CECBCE-0780-4F43-B886-D511F59F69A8}" type="pres">
      <dgm:prSet presAssocID="{CE7A1DD5-0352-4BBB-8372-4B63364C4634}" presName="imgShp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</dgm:pt>
    <dgm:pt modelId="{FB621A38-ABB0-4231-8B56-6C7A1472D606}" type="pres">
      <dgm:prSet presAssocID="{CE7A1DD5-0352-4BBB-8372-4B63364C4634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822393D-F94B-4DCA-80FB-11C2919D572F}" type="pres">
      <dgm:prSet presAssocID="{06CF0CA4-13DA-4677-A915-1F1E16819DB2}" presName="spacing" presStyleCnt="0"/>
      <dgm:spPr/>
    </dgm:pt>
    <dgm:pt modelId="{89B813DC-6406-4193-99FC-45817AB074D6}" type="pres">
      <dgm:prSet presAssocID="{FFDE0B7F-09AB-4431-AA81-530FDF7E85AE}" presName="composite" presStyleCnt="0"/>
      <dgm:spPr/>
    </dgm:pt>
    <dgm:pt modelId="{DA15D155-CADA-4268-9AA6-67388E5FDFC2}" type="pres">
      <dgm:prSet presAssocID="{FFDE0B7F-09AB-4431-AA81-530FDF7E85AE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</dgm:spPr>
    </dgm:pt>
    <dgm:pt modelId="{02FE4149-480B-4E26-A380-445DFEF71791}" type="pres">
      <dgm:prSet presAssocID="{FFDE0B7F-09AB-4431-AA81-530FDF7E85AE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56E8EA41-561A-47AA-94A2-1A3C09C37C31}" type="presOf" srcId="{CE7A1DD5-0352-4BBB-8372-4B63364C4634}" destId="{FB621A38-ABB0-4231-8B56-6C7A1472D606}" srcOrd="0" destOrd="0" presId="urn:microsoft.com/office/officeart/2005/8/layout/vList3"/>
    <dgm:cxn modelId="{8DAB6CA8-49D1-4271-946B-883ED3279BA2}" srcId="{2E0BA369-88B4-42F3-8539-51FA045D8D3C}" destId="{FFDE0B7F-09AB-4431-AA81-530FDF7E85AE}" srcOrd="2" destOrd="0" parTransId="{65ACC506-2A14-46E1-BA31-A3CD57EB5D35}" sibTransId="{0DA9F1E5-4EE1-4B5F-A524-45AB6BB075EA}"/>
    <dgm:cxn modelId="{83E76C71-6464-4529-8ECD-A5C5AFD93ECD}" srcId="{2E0BA369-88B4-42F3-8539-51FA045D8D3C}" destId="{CE7A1DD5-0352-4BBB-8372-4B63364C4634}" srcOrd="1" destOrd="0" parTransId="{3FDD24D8-D98F-4E37-BA85-9887EE77BF24}" sibTransId="{06CF0CA4-13DA-4677-A915-1F1E16819DB2}"/>
    <dgm:cxn modelId="{DDC6A2D6-9BF8-4D82-9E30-2F3815FDCEDC}" type="presOf" srcId="{2E0BA369-88B4-42F3-8539-51FA045D8D3C}" destId="{DE1CD7FF-E622-433F-AB0A-4FAF5E42558E}" srcOrd="0" destOrd="0" presId="urn:microsoft.com/office/officeart/2005/8/layout/vList3"/>
    <dgm:cxn modelId="{D32DE3EC-0C14-401E-9049-2DEA801D079E}" type="presOf" srcId="{FFDE0B7F-09AB-4431-AA81-530FDF7E85AE}" destId="{02FE4149-480B-4E26-A380-445DFEF71791}" srcOrd="0" destOrd="0" presId="urn:microsoft.com/office/officeart/2005/8/layout/vList3"/>
    <dgm:cxn modelId="{010D0F19-14DB-4EFA-8C78-6EA468A826D8}" srcId="{2E0BA369-88B4-42F3-8539-51FA045D8D3C}" destId="{4B562FD2-BACD-424A-8B1D-7D84A91F8A2D}" srcOrd="0" destOrd="0" parTransId="{AFB10BED-87BF-4DC2-B76A-769B578709EF}" sibTransId="{7D31240F-3309-415E-A1B5-7950382C41F7}"/>
    <dgm:cxn modelId="{65A8F517-C529-4CC5-B385-9B3DEE4F7256}" type="presOf" srcId="{4B562FD2-BACD-424A-8B1D-7D84A91F8A2D}" destId="{907F4D8F-CDF5-4DC3-89F1-CE83494C5451}" srcOrd="0" destOrd="0" presId="urn:microsoft.com/office/officeart/2005/8/layout/vList3"/>
    <dgm:cxn modelId="{38848811-FE65-4900-A04E-BB3DA991B016}" type="presParOf" srcId="{DE1CD7FF-E622-433F-AB0A-4FAF5E42558E}" destId="{683D2B1F-A751-46A8-97E6-2AEDC881E57C}" srcOrd="0" destOrd="0" presId="urn:microsoft.com/office/officeart/2005/8/layout/vList3"/>
    <dgm:cxn modelId="{B2D31BEA-3100-4A94-9AAE-024AF4D8436F}" type="presParOf" srcId="{683D2B1F-A751-46A8-97E6-2AEDC881E57C}" destId="{826BC176-170C-4886-803B-DA4E20AA280B}" srcOrd="0" destOrd="0" presId="urn:microsoft.com/office/officeart/2005/8/layout/vList3"/>
    <dgm:cxn modelId="{91400839-083F-4ACD-A4E0-C68EFC2830C6}" type="presParOf" srcId="{683D2B1F-A751-46A8-97E6-2AEDC881E57C}" destId="{907F4D8F-CDF5-4DC3-89F1-CE83494C5451}" srcOrd="1" destOrd="0" presId="urn:microsoft.com/office/officeart/2005/8/layout/vList3"/>
    <dgm:cxn modelId="{298C5D3F-EA4D-49A5-AC56-B87A316E7448}" type="presParOf" srcId="{DE1CD7FF-E622-433F-AB0A-4FAF5E42558E}" destId="{EA74A4BE-6837-4C59-88E1-6424B66A7FEA}" srcOrd="1" destOrd="0" presId="urn:microsoft.com/office/officeart/2005/8/layout/vList3"/>
    <dgm:cxn modelId="{5C367431-AEB6-4C1C-877F-4907C68EAC0E}" type="presParOf" srcId="{DE1CD7FF-E622-433F-AB0A-4FAF5E42558E}" destId="{92C23608-2EB7-425C-89F7-A6312660BFD0}" srcOrd="2" destOrd="0" presId="urn:microsoft.com/office/officeart/2005/8/layout/vList3"/>
    <dgm:cxn modelId="{BBF72CBD-A770-41AB-B9EE-5F7939967A09}" type="presParOf" srcId="{92C23608-2EB7-425C-89F7-A6312660BFD0}" destId="{A0CECBCE-0780-4F43-B886-D511F59F69A8}" srcOrd="0" destOrd="0" presId="urn:microsoft.com/office/officeart/2005/8/layout/vList3"/>
    <dgm:cxn modelId="{2EB89C09-3CE3-4C1D-8C9A-FC6CA5CE3D08}" type="presParOf" srcId="{92C23608-2EB7-425C-89F7-A6312660BFD0}" destId="{FB621A38-ABB0-4231-8B56-6C7A1472D606}" srcOrd="1" destOrd="0" presId="urn:microsoft.com/office/officeart/2005/8/layout/vList3"/>
    <dgm:cxn modelId="{B8E4BC8B-A85D-4C02-BD6F-A3FC382CBED9}" type="presParOf" srcId="{DE1CD7FF-E622-433F-AB0A-4FAF5E42558E}" destId="{8822393D-F94B-4DCA-80FB-11C2919D572F}" srcOrd="3" destOrd="0" presId="urn:microsoft.com/office/officeart/2005/8/layout/vList3"/>
    <dgm:cxn modelId="{48A89EE6-2F7E-441A-854F-5DA85BC4D915}" type="presParOf" srcId="{DE1CD7FF-E622-433F-AB0A-4FAF5E42558E}" destId="{89B813DC-6406-4193-99FC-45817AB074D6}" srcOrd="4" destOrd="0" presId="urn:microsoft.com/office/officeart/2005/8/layout/vList3"/>
    <dgm:cxn modelId="{D9A7AA47-6FA2-4DF1-A106-96BD092618B3}" type="presParOf" srcId="{89B813DC-6406-4193-99FC-45817AB074D6}" destId="{DA15D155-CADA-4268-9AA6-67388E5FDFC2}" srcOrd="0" destOrd="0" presId="urn:microsoft.com/office/officeart/2005/8/layout/vList3"/>
    <dgm:cxn modelId="{E52799EC-E979-4366-937C-D969C7E7267D}" type="presParOf" srcId="{89B813DC-6406-4193-99FC-45817AB074D6}" destId="{02FE4149-480B-4E26-A380-445DFEF7179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9176E95-8A88-409E-A270-416F728AA2C2}" type="doc">
      <dgm:prSet loTypeId="urn:microsoft.com/office/officeart/2005/8/layout/cycle4" loCatId="matrix" qsTypeId="urn:microsoft.com/office/officeart/2005/8/quickstyle/simple1" qsCatId="simple" csTypeId="urn:microsoft.com/office/officeart/2005/8/colors/accent6_4" csCatId="accent6" phldr="1"/>
      <dgm:spPr/>
      <dgm:t>
        <a:bodyPr/>
        <a:lstStyle/>
        <a:p>
          <a:endParaRPr lang="en-IN"/>
        </a:p>
      </dgm:t>
    </dgm:pt>
    <dgm:pt modelId="{BFAD89DB-5F8A-414C-8F27-67C108568718}">
      <dgm:prSet phldrT="[Text]"/>
      <dgm:spPr/>
      <dgm:t>
        <a:bodyPr/>
        <a:lstStyle/>
        <a:p>
          <a:r>
            <a:rPr lang="en-US"/>
            <a:t>Demographics</a:t>
          </a:r>
          <a:endParaRPr lang="en-IN"/>
        </a:p>
      </dgm:t>
    </dgm:pt>
    <dgm:pt modelId="{F1AA48ED-7552-40CA-99D9-1DBDC43EC14A}" type="parTrans" cxnId="{1D0069FD-C073-41E0-9362-D03FC0EE6693}">
      <dgm:prSet/>
      <dgm:spPr/>
      <dgm:t>
        <a:bodyPr/>
        <a:lstStyle/>
        <a:p>
          <a:endParaRPr lang="en-IN"/>
        </a:p>
      </dgm:t>
    </dgm:pt>
    <dgm:pt modelId="{CB3AACAF-608F-4876-9777-73B758F52581}" type="sibTrans" cxnId="{1D0069FD-C073-41E0-9362-D03FC0EE6693}">
      <dgm:prSet/>
      <dgm:spPr/>
      <dgm:t>
        <a:bodyPr/>
        <a:lstStyle/>
        <a:p>
          <a:endParaRPr lang="en-IN"/>
        </a:p>
      </dgm:t>
    </dgm:pt>
    <dgm:pt modelId="{2F79CD46-1BDD-4BC9-B6A2-5FF59DE324C2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200"/>
            <a:t>Age</a:t>
          </a:r>
          <a:endParaRPr lang="en-IN" sz="1200"/>
        </a:p>
      </dgm:t>
    </dgm:pt>
    <dgm:pt modelId="{BCBA526C-2C5D-434D-896C-C8E3E595092B}" type="parTrans" cxnId="{EBCD2B3D-4D9C-471A-AB8E-CF91A60BF44C}">
      <dgm:prSet/>
      <dgm:spPr/>
      <dgm:t>
        <a:bodyPr/>
        <a:lstStyle/>
        <a:p>
          <a:endParaRPr lang="en-IN"/>
        </a:p>
      </dgm:t>
    </dgm:pt>
    <dgm:pt modelId="{8E488B7A-3622-47E4-8587-3E95232A55FE}" type="sibTrans" cxnId="{EBCD2B3D-4D9C-471A-AB8E-CF91A60BF44C}">
      <dgm:prSet/>
      <dgm:spPr/>
      <dgm:t>
        <a:bodyPr/>
        <a:lstStyle/>
        <a:p>
          <a:endParaRPr lang="en-IN"/>
        </a:p>
      </dgm:t>
    </dgm:pt>
    <dgm:pt modelId="{BEE21E0F-CB5A-439E-A9BF-5B8F67756598}">
      <dgm:prSet phldrT="[Text]"/>
      <dgm:spPr/>
      <dgm:t>
        <a:bodyPr/>
        <a:lstStyle/>
        <a:p>
          <a:r>
            <a:rPr lang="en-US"/>
            <a:t>Billing &amp; Payment</a:t>
          </a:r>
          <a:endParaRPr lang="en-IN"/>
        </a:p>
      </dgm:t>
    </dgm:pt>
    <dgm:pt modelId="{DE963415-0354-4B27-8B0D-92655FF44366}" type="parTrans" cxnId="{1A68917F-4D7D-4957-AD01-4EFA8F50AEF7}">
      <dgm:prSet/>
      <dgm:spPr/>
      <dgm:t>
        <a:bodyPr/>
        <a:lstStyle/>
        <a:p>
          <a:endParaRPr lang="en-IN"/>
        </a:p>
      </dgm:t>
    </dgm:pt>
    <dgm:pt modelId="{DEF8E1A8-EA91-4318-B443-E1AC3D4A57AC}" type="sibTrans" cxnId="{1A68917F-4D7D-4957-AD01-4EFA8F50AEF7}">
      <dgm:prSet/>
      <dgm:spPr/>
      <dgm:t>
        <a:bodyPr/>
        <a:lstStyle/>
        <a:p>
          <a:endParaRPr lang="en-IN"/>
        </a:p>
      </dgm:t>
    </dgm:pt>
    <dgm:pt modelId="{26A5245F-2C2A-40FE-9E06-8AB30C64ECF4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200"/>
            <a:t>Monthly Charges</a:t>
          </a:r>
          <a:endParaRPr lang="en-IN" sz="1200"/>
        </a:p>
      </dgm:t>
    </dgm:pt>
    <dgm:pt modelId="{0ED32E84-4AB8-44B2-801F-C91D72083F02}" type="parTrans" cxnId="{B040E725-4BBF-4090-BF12-46FFE477F5BA}">
      <dgm:prSet/>
      <dgm:spPr/>
      <dgm:t>
        <a:bodyPr/>
        <a:lstStyle/>
        <a:p>
          <a:endParaRPr lang="en-IN"/>
        </a:p>
      </dgm:t>
    </dgm:pt>
    <dgm:pt modelId="{006E3D4F-2E06-405B-A568-3EC51F13932B}" type="sibTrans" cxnId="{B040E725-4BBF-4090-BF12-46FFE477F5BA}">
      <dgm:prSet/>
      <dgm:spPr/>
      <dgm:t>
        <a:bodyPr/>
        <a:lstStyle/>
        <a:p>
          <a:endParaRPr lang="en-IN"/>
        </a:p>
      </dgm:t>
    </dgm:pt>
    <dgm:pt modelId="{42C7F056-E7A8-4623-B5BD-532EA15DB9E9}">
      <dgm:prSet phldrT="[Text]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/>
            <a:t>Churn</a:t>
          </a:r>
          <a:endParaRPr lang="en-IN"/>
        </a:p>
      </dgm:t>
    </dgm:pt>
    <dgm:pt modelId="{C0DDDD13-5B86-4331-82A3-833765B7480C}" type="parTrans" cxnId="{07E9243B-662C-48E8-A221-713B88943EF3}">
      <dgm:prSet/>
      <dgm:spPr/>
      <dgm:t>
        <a:bodyPr/>
        <a:lstStyle/>
        <a:p>
          <a:endParaRPr lang="en-IN"/>
        </a:p>
      </dgm:t>
    </dgm:pt>
    <dgm:pt modelId="{F5635835-A2C2-4240-9FDB-0AA3495E26FA}" type="sibTrans" cxnId="{07E9243B-662C-48E8-A221-713B88943EF3}">
      <dgm:prSet/>
      <dgm:spPr/>
      <dgm:t>
        <a:bodyPr/>
        <a:lstStyle/>
        <a:p>
          <a:endParaRPr lang="en-IN"/>
        </a:p>
      </dgm:t>
    </dgm:pt>
    <dgm:pt modelId="{FD6C0E41-EA8E-430A-87F1-8B8D78A4D08F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200"/>
            <a:t>Yes</a:t>
          </a:r>
          <a:endParaRPr lang="en-IN" sz="1200"/>
        </a:p>
      </dgm:t>
    </dgm:pt>
    <dgm:pt modelId="{65354C66-9794-41FC-826E-AF759C9577C6}" type="parTrans" cxnId="{03DA8B17-2370-4303-9FC0-BF8CDE16D0CF}">
      <dgm:prSet/>
      <dgm:spPr/>
      <dgm:t>
        <a:bodyPr/>
        <a:lstStyle/>
        <a:p>
          <a:endParaRPr lang="en-IN"/>
        </a:p>
      </dgm:t>
    </dgm:pt>
    <dgm:pt modelId="{CF7F3531-EF13-4876-A60E-BC1FAFE721DF}" type="sibTrans" cxnId="{03DA8B17-2370-4303-9FC0-BF8CDE16D0CF}">
      <dgm:prSet/>
      <dgm:spPr/>
      <dgm:t>
        <a:bodyPr/>
        <a:lstStyle/>
        <a:p>
          <a:endParaRPr lang="en-IN"/>
        </a:p>
      </dgm:t>
    </dgm:pt>
    <dgm:pt modelId="{BBE79699-0DB6-4470-984F-FAE612732520}">
      <dgm:prSet phldrT="[Text]"/>
      <dgm:spPr/>
      <dgm:t>
        <a:bodyPr/>
        <a:lstStyle/>
        <a:p>
          <a:r>
            <a:rPr lang="en-US"/>
            <a:t>Service Details</a:t>
          </a:r>
          <a:endParaRPr lang="en-IN"/>
        </a:p>
      </dgm:t>
    </dgm:pt>
    <dgm:pt modelId="{3EA47706-5183-40CB-A163-9482F06A0B16}" type="parTrans" cxnId="{4B321180-63E9-4541-8A9F-64756B84B7DF}">
      <dgm:prSet/>
      <dgm:spPr/>
      <dgm:t>
        <a:bodyPr/>
        <a:lstStyle/>
        <a:p>
          <a:endParaRPr lang="en-IN"/>
        </a:p>
      </dgm:t>
    </dgm:pt>
    <dgm:pt modelId="{256078CE-34F8-49F0-BE3C-6966B456DCFF}" type="sibTrans" cxnId="{4B321180-63E9-4541-8A9F-64756B84B7DF}">
      <dgm:prSet/>
      <dgm:spPr/>
      <dgm:t>
        <a:bodyPr/>
        <a:lstStyle/>
        <a:p>
          <a:endParaRPr lang="en-IN"/>
        </a:p>
      </dgm:t>
    </dgm:pt>
    <dgm:pt modelId="{D921FC12-F85A-410F-B828-9A84037B7025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200"/>
            <a:t>Gender</a:t>
          </a:r>
          <a:endParaRPr lang="en-IN" sz="1200"/>
        </a:p>
      </dgm:t>
    </dgm:pt>
    <dgm:pt modelId="{C52FF295-E994-47E8-80B2-E0A953D71151}" type="parTrans" cxnId="{BF4A52B4-ECA8-46CE-B1BC-911C6BCAE13C}">
      <dgm:prSet/>
      <dgm:spPr/>
      <dgm:t>
        <a:bodyPr/>
        <a:lstStyle/>
        <a:p>
          <a:endParaRPr lang="en-IN"/>
        </a:p>
      </dgm:t>
    </dgm:pt>
    <dgm:pt modelId="{23A9A792-F39F-466F-BC37-E327C5B333D7}" type="sibTrans" cxnId="{BF4A52B4-ECA8-46CE-B1BC-911C6BCAE13C}">
      <dgm:prSet/>
      <dgm:spPr/>
      <dgm:t>
        <a:bodyPr/>
        <a:lstStyle/>
        <a:p>
          <a:endParaRPr lang="en-IN"/>
        </a:p>
      </dgm:t>
    </dgm:pt>
    <dgm:pt modelId="{B6628ECB-DDA5-47A4-A931-14CA6F7BA726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IN" sz="1200" dirty="0" smtClean="0"/>
            <a:t>City</a:t>
          </a:r>
          <a:endParaRPr lang="en-IN" sz="1200" dirty="0"/>
        </a:p>
      </dgm:t>
    </dgm:pt>
    <dgm:pt modelId="{92A133FC-2D2B-4389-99DF-8D9B773F0DC3}" type="parTrans" cxnId="{89946C27-92E2-4A70-9102-03037EDE9F20}">
      <dgm:prSet/>
      <dgm:spPr/>
      <dgm:t>
        <a:bodyPr/>
        <a:lstStyle/>
        <a:p>
          <a:endParaRPr lang="en-IN"/>
        </a:p>
      </dgm:t>
    </dgm:pt>
    <dgm:pt modelId="{005E0681-958C-479D-81E4-74D7E7133D61}" type="sibTrans" cxnId="{89946C27-92E2-4A70-9102-03037EDE9F20}">
      <dgm:prSet/>
      <dgm:spPr/>
      <dgm:t>
        <a:bodyPr/>
        <a:lstStyle/>
        <a:p>
          <a:endParaRPr lang="en-IN"/>
        </a:p>
      </dgm:t>
    </dgm:pt>
    <dgm:pt modelId="{D4A6FF5C-E2F0-449C-B704-F3661EA11267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200"/>
            <a:t>Marital Status</a:t>
          </a:r>
          <a:endParaRPr lang="en-IN" sz="1200"/>
        </a:p>
      </dgm:t>
    </dgm:pt>
    <dgm:pt modelId="{0D8CF334-4E6D-4834-AD1D-AC8A442509B3}" type="parTrans" cxnId="{F860C29A-0550-40BC-AE6E-0912B3719A0C}">
      <dgm:prSet/>
      <dgm:spPr/>
      <dgm:t>
        <a:bodyPr/>
        <a:lstStyle/>
        <a:p>
          <a:endParaRPr lang="en-IN"/>
        </a:p>
      </dgm:t>
    </dgm:pt>
    <dgm:pt modelId="{84D83A27-FC1D-4B18-A279-6D8DC02676F3}" type="sibTrans" cxnId="{F860C29A-0550-40BC-AE6E-0912B3719A0C}">
      <dgm:prSet/>
      <dgm:spPr/>
      <dgm:t>
        <a:bodyPr/>
        <a:lstStyle/>
        <a:p>
          <a:endParaRPr lang="en-IN"/>
        </a:p>
      </dgm:t>
    </dgm:pt>
    <dgm:pt modelId="{71C5E973-7362-444D-A48C-A3DECA31D5E4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200"/>
            <a:t>Total Charges</a:t>
          </a:r>
          <a:endParaRPr lang="en-IN" sz="1200"/>
        </a:p>
      </dgm:t>
    </dgm:pt>
    <dgm:pt modelId="{53ED4F73-3515-4BC8-8457-3B11DD08B3A7}" type="parTrans" cxnId="{E8A8E688-32DE-4CDF-9884-27B03E8C9FF2}">
      <dgm:prSet/>
      <dgm:spPr/>
      <dgm:t>
        <a:bodyPr/>
        <a:lstStyle/>
        <a:p>
          <a:endParaRPr lang="en-IN"/>
        </a:p>
      </dgm:t>
    </dgm:pt>
    <dgm:pt modelId="{2E8F933E-4EF4-4459-B88E-6E77A5E278B2}" type="sibTrans" cxnId="{E8A8E688-32DE-4CDF-9884-27B03E8C9FF2}">
      <dgm:prSet/>
      <dgm:spPr/>
      <dgm:t>
        <a:bodyPr/>
        <a:lstStyle/>
        <a:p>
          <a:endParaRPr lang="en-IN"/>
        </a:p>
      </dgm:t>
    </dgm:pt>
    <dgm:pt modelId="{36C552A0-0072-4396-BD56-87EF16003978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200"/>
            <a:t> Contract Type</a:t>
          </a:r>
          <a:endParaRPr lang="en-IN" sz="1200"/>
        </a:p>
      </dgm:t>
    </dgm:pt>
    <dgm:pt modelId="{C87CD4A1-ADC0-4007-914A-3FA4FA2798DC}" type="parTrans" cxnId="{79EB6D61-3093-4B8A-A9A4-189839D9C93C}">
      <dgm:prSet/>
      <dgm:spPr/>
      <dgm:t>
        <a:bodyPr/>
        <a:lstStyle/>
        <a:p>
          <a:endParaRPr lang="en-IN"/>
        </a:p>
      </dgm:t>
    </dgm:pt>
    <dgm:pt modelId="{C0C2D316-F13E-4B2B-8622-D6690D99C026}" type="sibTrans" cxnId="{79EB6D61-3093-4B8A-A9A4-189839D9C93C}">
      <dgm:prSet/>
      <dgm:spPr/>
      <dgm:t>
        <a:bodyPr/>
        <a:lstStyle/>
        <a:p>
          <a:endParaRPr lang="en-IN"/>
        </a:p>
      </dgm:t>
    </dgm:pt>
    <dgm:pt modelId="{331DDCD4-50DE-4BE7-A6C6-C612F09AF33E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200"/>
            <a:t> Payment Method</a:t>
          </a:r>
          <a:endParaRPr lang="en-IN" sz="1200"/>
        </a:p>
      </dgm:t>
    </dgm:pt>
    <dgm:pt modelId="{67FDE242-2E4D-4926-B3A9-88837D4440B8}" type="parTrans" cxnId="{B16E1BE9-D219-43D1-9901-29251798108B}">
      <dgm:prSet/>
      <dgm:spPr/>
      <dgm:t>
        <a:bodyPr/>
        <a:lstStyle/>
        <a:p>
          <a:endParaRPr lang="en-IN"/>
        </a:p>
      </dgm:t>
    </dgm:pt>
    <dgm:pt modelId="{215665C4-BF14-4CA3-8825-AB445655FB3A}" type="sibTrans" cxnId="{B16E1BE9-D219-43D1-9901-29251798108B}">
      <dgm:prSet/>
      <dgm:spPr/>
      <dgm:t>
        <a:bodyPr/>
        <a:lstStyle/>
        <a:p>
          <a:endParaRPr lang="en-IN"/>
        </a:p>
      </dgm:t>
    </dgm:pt>
    <dgm:pt modelId="{94610A09-CF84-4E08-A1B5-F5A9CCDF6C9D}">
      <dgm:prSet custT="1"/>
      <dgm:spPr>
        <a:solidFill>
          <a:schemeClr val="accent4">
            <a:lumMod val="20000"/>
            <a:lumOff val="80000"/>
            <a:alpha val="90000"/>
          </a:schemeClr>
        </a:solidFill>
        <a:ln>
          <a:solidFill>
            <a:schemeClr val="tx1"/>
          </a:solidFill>
        </a:ln>
      </dgm:spPr>
      <dgm:t>
        <a:bodyPr/>
        <a:lstStyle/>
        <a:p>
          <a:pPr algn="l">
            <a:lnSpc>
              <a:spcPct val="100000"/>
            </a:lnSpc>
          </a:pPr>
          <a:endParaRPr lang="en-US" sz="1200"/>
        </a:p>
      </dgm:t>
    </dgm:pt>
    <dgm:pt modelId="{42123E64-0466-42CA-B7EC-C211817CE553}" type="parTrans" cxnId="{89D0B059-1999-4420-AE0A-8A610533539F}">
      <dgm:prSet/>
      <dgm:spPr/>
      <dgm:t>
        <a:bodyPr/>
        <a:lstStyle/>
        <a:p>
          <a:endParaRPr lang="en-IN"/>
        </a:p>
      </dgm:t>
    </dgm:pt>
    <dgm:pt modelId="{A6CDD5AE-01E2-4C83-8F19-76035AAB2BEF}" type="sibTrans" cxnId="{89D0B059-1999-4420-AE0A-8A610533539F}">
      <dgm:prSet/>
      <dgm:spPr/>
      <dgm:t>
        <a:bodyPr/>
        <a:lstStyle/>
        <a:p>
          <a:endParaRPr lang="en-IN"/>
        </a:p>
      </dgm:t>
    </dgm:pt>
    <dgm:pt modelId="{02477B19-E4BF-40FA-89FA-7E524C632DD7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1200"/>
            <a:t>No</a:t>
          </a:r>
          <a:endParaRPr lang="en-IN" sz="1200"/>
        </a:p>
      </dgm:t>
    </dgm:pt>
    <dgm:pt modelId="{8E0DCC29-D734-4043-B170-D8047FFBFA9B}" type="parTrans" cxnId="{9A8F8C54-8840-4549-BB3D-4C1845A2202D}">
      <dgm:prSet/>
      <dgm:spPr/>
      <dgm:t>
        <a:bodyPr/>
        <a:lstStyle/>
        <a:p>
          <a:endParaRPr lang="en-IN"/>
        </a:p>
      </dgm:t>
    </dgm:pt>
    <dgm:pt modelId="{189F8551-F1C9-4913-A21F-235FE3278F97}" type="sibTrans" cxnId="{9A8F8C54-8840-4549-BB3D-4C1845A2202D}">
      <dgm:prSet/>
      <dgm:spPr/>
      <dgm:t>
        <a:bodyPr/>
        <a:lstStyle/>
        <a:p>
          <a:endParaRPr lang="en-IN"/>
        </a:p>
      </dgm:t>
    </dgm:pt>
    <dgm:pt modelId="{AABC5454-0374-4003-B318-E02DE625A238}">
      <dgm:prSet phldrT="[Text]" custT="1"/>
      <dgm:spPr>
        <a:solidFill>
          <a:schemeClr val="accent4">
            <a:lumMod val="20000"/>
            <a:lumOff val="80000"/>
            <a:alpha val="90000"/>
          </a:schemeClr>
        </a:solidFill>
        <a:ln>
          <a:solidFill>
            <a:schemeClr val="tx1"/>
          </a:solidFill>
        </a:ln>
      </dgm:spPr>
      <dgm:t>
        <a:bodyPr/>
        <a:lstStyle/>
        <a:p>
          <a:pPr algn="l">
            <a:lnSpc>
              <a:spcPct val="100000"/>
            </a:lnSpc>
          </a:pPr>
          <a:endParaRPr lang="en-IN" sz="1200"/>
        </a:p>
      </dgm:t>
    </dgm:pt>
    <dgm:pt modelId="{262A8D9A-55A7-4378-B99A-642F0B85DFE8}" type="parTrans" cxnId="{B79E7144-4AD3-4D49-9404-FDDA6EECDB8A}">
      <dgm:prSet/>
      <dgm:spPr/>
      <dgm:t>
        <a:bodyPr/>
        <a:lstStyle/>
        <a:p>
          <a:endParaRPr lang="en-IN"/>
        </a:p>
      </dgm:t>
    </dgm:pt>
    <dgm:pt modelId="{3D3E55F1-29E5-423E-9F99-9D4C57FA3D38}" type="sibTrans" cxnId="{B79E7144-4AD3-4D49-9404-FDDA6EECDB8A}">
      <dgm:prSet/>
      <dgm:spPr/>
      <dgm:t>
        <a:bodyPr/>
        <a:lstStyle/>
        <a:p>
          <a:endParaRPr lang="en-IN"/>
        </a:p>
      </dgm:t>
    </dgm:pt>
    <dgm:pt modelId="{E28F9674-544A-47E0-8F59-0C4A58E13F62}" type="pres">
      <dgm:prSet presAssocID="{19176E95-8A88-409E-A270-416F728AA2C2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DF046306-34BC-4B43-B385-750330775427}" type="pres">
      <dgm:prSet presAssocID="{19176E95-8A88-409E-A270-416F728AA2C2}" presName="children" presStyleCnt="0"/>
      <dgm:spPr/>
    </dgm:pt>
    <dgm:pt modelId="{85094F9F-422C-449F-969D-1D86CDB49B40}" type="pres">
      <dgm:prSet presAssocID="{19176E95-8A88-409E-A270-416F728AA2C2}" presName="child1group" presStyleCnt="0"/>
      <dgm:spPr/>
    </dgm:pt>
    <dgm:pt modelId="{C4B5CDDA-B61F-434A-9809-31A8EEFF036F}" type="pres">
      <dgm:prSet presAssocID="{19176E95-8A88-409E-A270-416F728AA2C2}" presName="child1" presStyleLbl="bgAcc1" presStyleIdx="0" presStyleCnt="4"/>
      <dgm:spPr/>
      <dgm:t>
        <a:bodyPr/>
        <a:lstStyle/>
        <a:p>
          <a:endParaRPr lang="en-IN"/>
        </a:p>
      </dgm:t>
    </dgm:pt>
    <dgm:pt modelId="{1615A765-A6B3-46A7-A9C9-C27547CABBA7}" type="pres">
      <dgm:prSet presAssocID="{19176E95-8A88-409E-A270-416F728AA2C2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1C6482A-2E70-4759-81F7-6120D4348FFF}" type="pres">
      <dgm:prSet presAssocID="{19176E95-8A88-409E-A270-416F728AA2C2}" presName="child2group" presStyleCnt="0"/>
      <dgm:spPr/>
    </dgm:pt>
    <dgm:pt modelId="{51F951F8-582F-4B84-9CFC-489BFE174BE5}" type="pres">
      <dgm:prSet presAssocID="{19176E95-8A88-409E-A270-416F728AA2C2}" presName="child2" presStyleLbl="bgAcc1" presStyleIdx="1" presStyleCnt="4"/>
      <dgm:spPr/>
      <dgm:t>
        <a:bodyPr/>
        <a:lstStyle/>
        <a:p>
          <a:endParaRPr lang="en-IN"/>
        </a:p>
      </dgm:t>
    </dgm:pt>
    <dgm:pt modelId="{26243A77-19B4-43ED-B5CA-190FBDADF3C3}" type="pres">
      <dgm:prSet presAssocID="{19176E95-8A88-409E-A270-416F728AA2C2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31D5490-A367-4663-9AED-EDE3A74B885F}" type="pres">
      <dgm:prSet presAssocID="{19176E95-8A88-409E-A270-416F728AA2C2}" presName="child3group" presStyleCnt="0"/>
      <dgm:spPr/>
    </dgm:pt>
    <dgm:pt modelId="{DB3862A9-8581-4EC4-B964-2DB1B8127EB7}" type="pres">
      <dgm:prSet presAssocID="{19176E95-8A88-409E-A270-416F728AA2C2}" presName="child3" presStyleLbl="bgAcc1" presStyleIdx="2" presStyleCnt="4" custScaleX="99082" custLinFactNeighborX="7346" custLinFactNeighborY="4410"/>
      <dgm:spPr/>
      <dgm:t>
        <a:bodyPr/>
        <a:lstStyle/>
        <a:p>
          <a:endParaRPr lang="en-IN"/>
        </a:p>
      </dgm:t>
    </dgm:pt>
    <dgm:pt modelId="{C43D917C-8E4F-4038-9215-6225F8906CE8}" type="pres">
      <dgm:prSet presAssocID="{19176E95-8A88-409E-A270-416F728AA2C2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6F741F5-E95E-41AD-A7E2-E2FC66D42674}" type="pres">
      <dgm:prSet presAssocID="{19176E95-8A88-409E-A270-416F728AA2C2}" presName="child4group" presStyleCnt="0"/>
      <dgm:spPr/>
    </dgm:pt>
    <dgm:pt modelId="{7CB9FF17-8BD0-4E64-9F5D-5CB3B560E5A9}" type="pres">
      <dgm:prSet presAssocID="{19176E95-8A88-409E-A270-416F728AA2C2}" presName="child4" presStyleLbl="bgAcc1" presStyleIdx="3" presStyleCnt="4" custLinFactNeighborX="-6457" custLinFactNeighborY="-2520"/>
      <dgm:spPr/>
      <dgm:t>
        <a:bodyPr/>
        <a:lstStyle/>
        <a:p>
          <a:endParaRPr lang="en-IN"/>
        </a:p>
      </dgm:t>
    </dgm:pt>
    <dgm:pt modelId="{66ACF1A2-F95A-4432-A300-3B815203134C}" type="pres">
      <dgm:prSet presAssocID="{19176E95-8A88-409E-A270-416F728AA2C2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EF10D2FE-62DF-4608-A895-8D71EC926F6D}" type="pres">
      <dgm:prSet presAssocID="{19176E95-8A88-409E-A270-416F728AA2C2}" presName="childPlaceholder" presStyleCnt="0"/>
      <dgm:spPr/>
    </dgm:pt>
    <dgm:pt modelId="{46278535-35DC-4CDB-A246-795DF0E7351C}" type="pres">
      <dgm:prSet presAssocID="{19176E95-8A88-409E-A270-416F728AA2C2}" presName="circle" presStyleCnt="0"/>
      <dgm:spPr/>
    </dgm:pt>
    <dgm:pt modelId="{02534C28-FFA6-4ABB-8F5A-E8FB2D558F26}" type="pres">
      <dgm:prSet presAssocID="{19176E95-8A88-409E-A270-416F728AA2C2}" presName="quadrant1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6BE44921-8282-4199-8518-F6F87FC3216A}" type="pres">
      <dgm:prSet presAssocID="{19176E95-8A88-409E-A270-416F728AA2C2}" presName="quadrant2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39EDC0A-0C5C-4438-AF07-7BE1356D18FD}" type="pres">
      <dgm:prSet presAssocID="{19176E95-8A88-409E-A270-416F728AA2C2}" presName="quadrant3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1945B35-085E-41D8-A574-090EB8464252}" type="pres">
      <dgm:prSet presAssocID="{19176E95-8A88-409E-A270-416F728AA2C2}" presName="quadrant4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103F9BE-F96E-4649-A238-60BFE03ABEB7}" type="pres">
      <dgm:prSet presAssocID="{19176E95-8A88-409E-A270-416F728AA2C2}" presName="quadrantPlaceholder" presStyleCnt="0"/>
      <dgm:spPr/>
    </dgm:pt>
    <dgm:pt modelId="{9ABDE426-39BC-4865-A882-5EB42E5728ED}" type="pres">
      <dgm:prSet presAssocID="{19176E95-8A88-409E-A270-416F728AA2C2}" presName="center1" presStyleLbl="fgShp" presStyleIdx="0" presStyleCnt="2"/>
      <dgm:spPr/>
    </dgm:pt>
    <dgm:pt modelId="{65671279-C4CF-4687-AD65-A46C0730F2FE}" type="pres">
      <dgm:prSet presAssocID="{19176E95-8A88-409E-A270-416F728AA2C2}" presName="center2" presStyleLbl="fgShp" presStyleIdx="1" presStyleCnt="2"/>
      <dgm:spPr/>
    </dgm:pt>
  </dgm:ptLst>
  <dgm:cxnLst>
    <dgm:cxn modelId="{C225B32A-CD98-4AFD-B7F7-029898CE5EE2}" type="presOf" srcId="{BBE79699-0DB6-4470-984F-FAE612732520}" destId="{11945B35-085E-41D8-A574-090EB8464252}" srcOrd="0" destOrd="0" presId="urn:microsoft.com/office/officeart/2005/8/layout/cycle4"/>
    <dgm:cxn modelId="{45B51C06-AECC-4207-A857-F4984B5B3809}" type="presOf" srcId="{42C7F056-E7A8-4623-B5BD-532EA15DB9E9}" destId="{B39EDC0A-0C5C-4438-AF07-7BE1356D18FD}" srcOrd="0" destOrd="0" presId="urn:microsoft.com/office/officeart/2005/8/layout/cycle4"/>
    <dgm:cxn modelId="{3ECEDB95-F3DC-4789-837C-E150FDE2B453}" type="presOf" srcId="{331DDCD4-50DE-4BE7-A6C6-C612F09AF33E}" destId="{26243A77-19B4-43ED-B5CA-190FBDADF3C3}" srcOrd="1" destOrd="3" presId="urn:microsoft.com/office/officeart/2005/8/layout/cycle4"/>
    <dgm:cxn modelId="{2184776B-C4D6-4AA1-9C08-02F583DEDC08}" type="presOf" srcId="{BEE21E0F-CB5A-439E-A9BF-5B8F67756598}" destId="{6BE44921-8282-4199-8518-F6F87FC3216A}" srcOrd="0" destOrd="0" presId="urn:microsoft.com/office/officeart/2005/8/layout/cycle4"/>
    <dgm:cxn modelId="{89946C27-92E2-4A70-9102-03037EDE9F20}" srcId="{BFAD89DB-5F8A-414C-8F27-67C108568718}" destId="{B6628ECB-DDA5-47A4-A931-14CA6F7BA726}" srcOrd="2" destOrd="0" parTransId="{92A133FC-2D2B-4389-99DF-8D9B773F0DC3}" sibTransId="{005E0681-958C-479D-81E4-74D7E7133D61}"/>
    <dgm:cxn modelId="{FB03C3CB-FB01-4785-BF27-5627968B9850}" type="presOf" srcId="{71C5E973-7362-444D-A48C-A3DECA31D5E4}" destId="{26243A77-19B4-43ED-B5CA-190FBDADF3C3}" srcOrd="1" destOrd="1" presId="urn:microsoft.com/office/officeart/2005/8/layout/cycle4"/>
    <dgm:cxn modelId="{79EB6D61-3093-4B8A-A9A4-189839D9C93C}" srcId="{BEE21E0F-CB5A-439E-A9BF-5B8F67756598}" destId="{36C552A0-0072-4396-BD56-87EF16003978}" srcOrd="2" destOrd="0" parTransId="{C87CD4A1-ADC0-4007-914A-3FA4FA2798DC}" sibTransId="{C0C2D316-F13E-4B2B-8622-D6690D99C026}"/>
    <dgm:cxn modelId="{03DA8B17-2370-4303-9FC0-BF8CDE16D0CF}" srcId="{42C7F056-E7A8-4623-B5BD-532EA15DB9E9}" destId="{FD6C0E41-EA8E-430A-87F1-8B8D78A4D08F}" srcOrd="0" destOrd="0" parTransId="{65354C66-9794-41FC-826E-AF759C9577C6}" sibTransId="{CF7F3531-EF13-4876-A60E-BC1FAFE721DF}"/>
    <dgm:cxn modelId="{6BB0D489-4875-4EE9-9614-2209592C0472}" type="presOf" srcId="{FD6C0E41-EA8E-430A-87F1-8B8D78A4D08F}" destId="{DB3862A9-8581-4EC4-B964-2DB1B8127EB7}" srcOrd="0" destOrd="0" presId="urn:microsoft.com/office/officeart/2005/8/layout/cycle4"/>
    <dgm:cxn modelId="{07E9243B-662C-48E8-A221-713B88943EF3}" srcId="{19176E95-8A88-409E-A270-416F728AA2C2}" destId="{42C7F056-E7A8-4623-B5BD-532EA15DB9E9}" srcOrd="2" destOrd="0" parTransId="{C0DDDD13-5B86-4331-82A3-833765B7480C}" sibTransId="{F5635835-A2C2-4240-9FDB-0AA3495E26FA}"/>
    <dgm:cxn modelId="{7BECD460-886A-4D0C-9F97-64224F2F885A}" type="presOf" srcId="{D4A6FF5C-E2F0-449C-B704-F3661EA11267}" destId="{C4B5CDDA-B61F-434A-9809-31A8EEFF036F}" srcOrd="0" destOrd="3" presId="urn:microsoft.com/office/officeart/2005/8/layout/cycle4"/>
    <dgm:cxn modelId="{A2B9F64C-63DC-450E-A419-79D2B6F1747B}" type="presOf" srcId="{AABC5454-0374-4003-B318-E02DE625A238}" destId="{7CB9FF17-8BD0-4E64-9F5D-5CB3B560E5A9}" srcOrd="0" destOrd="0" presId="urn:microsoft.com/office/officeart/2005/8/layout/cycle4"/>
    <dgm:cxn modelId="{1A68917F-4D7D-4957-AD01-4EFA8F50AEF7}" srcId="{19176E95-8A88-409E-A270-416F728AA2C2}" destId="{BEE21E0F-CB5A-439E-A9BF-5B8F67756598}" srcOrd="1" destOrd="0" parTransId="{DE963415-0354-4B27-8B0D-92655FF44366}" sibTransId="{DEF8E1A8-EA91-4318-B443-E1AC3D4A57AC}"/>
    <dgm:cxn modelId="{0C3E7FCF-904B-4EEA-9439-3A70DFEDAF8B}" type="presOf" srcId="{2F79CD46-1BDD-4BC9-B6A2-5FF59DE324C2}" destId="{1615A765-A6B3-46A7-A9C9-C27547CABBA7}" srcOrd="1" destOrd="0" presId="urn:microsoft.com/office/officeart/2005/8/layout/cycle4"/>
    <dgm:cxn modelId="{F860C29A-0550-40BC-AE6E-0912B3719A0C}" srcId="{BFAD89DB-5F8A-414C-8F27-67C108568718}" destId="{D4A6FF5C-E2F0-449C-B704-F3661EA11267}" srcOrd="3" destOrd="0" parTransId="{0D8CF334-4E6D-4834-AD1D-AC8A442509B3}" sibTransId="{84D83A27-FC1D-4B18-A279-6D8DC02676F3}"/>
    <dgm:cxn modelId="{BF4A52B4-ECA8-46CE-B1BC-911C6BCAE13C}" srcId="{BFAD89DB-5F8A-414C-8F27-67C108568718}" destId="{D921FC12-F85A-410F-B828-9A84037B7025}" srcOrd="1" destOrd="0" parTransId="{C52FF295-E994-47E8-80B2-E0A953D71151}" sibTransId="{23A9A792-F39F-466F-BC37-E327C5B333D7}"/>
    <dgm:cxn modelId="{A7CCCEFC-2181-4B91-99BE-E63CD39686D2}" type="presOf" srcId="{FD6C0E41-EA8E-430A-87F1-8B8D78A4D08F}" destId="{C43D917C-8E4F-4038-9215-6225F8906CE8}" srcOrd="1" destOrd="0" presId="urn:microsoft.com/office/officeart/2005/8/layout/cycle4"/>
    <dgm:cxn modelId="{8BCBF65A-2F9D-47B7-BA1C-AAD7BDE73C84}" type="presOf" srcId="{19176E95-8A88-409E-A270-416F728AA2C2}" destId="{E28F9674-544A-47E0-8F59-0C4A58E13F62}" srcOrd="0" destOrd="0" presId="urn:microsoft.com/office/officeart/2005/8/layout/cycle4"/>
    <dgm:cxn modelId="{09ED3F85-5A12-4F96-BCB4-0CBEF5B3C914}" type="presOf" srcId="{94610A09-CF84-4E08-A1B5-F5A9CCDF6C9D}" destId="{66ACF1A2-F95A-4432-A300-3B815203134C}" srcOrd="1" destOrd="1" presId="urn:microsoft.com/office/officeart/2005/8/layout/cycle4"/>
    <dgm:cxn modelId="{E55A306A-C519-4160-A74C-2F5C53D42BA0}" type="presOf" srcId="{D4A6FF5C-E2F0-449C-B704-F3661EA11267}" destId="{1615A765-A6B3-46A7-A9C9-C27547CABBA7}" srcOrd="1" destOrd="3" presId="urn:microsoft.com/office/officeart/2005/8/layout/cycle4"/>
    <dgm:cxn modelId="{5D15231C-587E-478E-89B4-C81460756746}" type="presOf" srcId="{94610A09-CF84-4E08-A1B5-F5A9CCDF6C9D}" destId="{7CB9FF17-8BD0-4E64-9F5D-5CB3B560E5A9}" srcOrd="0" destOrd="1" presId="urn:microsoft.com/office/officeart/2005/8/layout/cycle4"/>
    <dgm:cxn modelId="{DA54E1B7-20B8-46AC-AFF6-17D1B9EA9105}" type="presOf" srcId="{26A5245F-2C2A-40FE-9E06-8AB30C64ECF4}" destId="{51F951F8-582F-4B84-9CFC-489BFE174BE5}" srcOrd="0" destOrd="0" presId="urn:microsoft.com/office/officeart/2005/8/layout/cycle4"/>
    <dgm:cxn modelId="{4B321180-63E9-4541-8A9F-64756B84B7DF}" srcId="{19176E95-8A88-409E-A270-416F728AA2C2}" destId="{BBE79699-0DB6-4470-984F-FAE612732520}" srcOrd="3" destOrd="0" parTransId="{3EA47706-5183-40CB-A163-9482F06A0B16}" sibTransId="{256078CE-34F8-49F0-BE3C-6966B456DCFF}"/>
    <dgm:cxn modelId="{EBCD2B3D-4D9C-471A-AB8E-CF91A60BF44C}" srcId="{BFAD89DB-5F8A-414C-8F27-67C108568718}" destId="{2F79CD46-1BDD-4BC9-B6A2-5FF59DE324C2}" srcOrd="0" destOrd="0" parTransId="{BCBA526C-2C5D-434D-896C-C8E3E595092B}" sibTransId="{8E488B7A-3622-47E4-8587-3E95232A55FE}"/>
    <dgm:cxn modelId="{89D0B059-1999-4420-AE0A-8A610533539F}" srcId="{AABC5454-0374-4003-B318-E02DE625A238}" destId="{94610A09-CF84-4E08-A1B5-F5A9CCDF6C9D}" srcOrd="0" destOrd="0" parTransId="{42123E64-0466-42CA-B7EC-C211817CE553}" sibTransId="{A6CDD5AE-01E2-4C83-8F19-76035AAB2BEF}"/>
    <dgm:cxn modelId="{B79E7144-4AD3-4D49-9404-FDDA6EECDB8A}" srcId="{BBE79699-0DB6-4470-984F-FAE612732520}" destId="{AABC5454-0374-4003-B318-E02DE625A238}" srcOrd="0" destOrd="0" parTransId="{262A8D9A-55A7-4378-B99A-642F0B85DFE8}" sibTransId="{3D3E55F1-29E5-423E-9F99-9D4C57FA3D38}"/>
    <dgm:cxn modelId="{431E53EA-C5AD-4E20-B1EB-2209E326A9DB}" type="presOf" srcId="{02477B19-E4BF-40FA-89FA-7E524C632DD7}" destId="{DB3862A9-8581-4EC4-B964-2DB1B8127EB7}" srcOrd="0" destOrd="1" presId="urn:microsoft.com/office/officeart/2005/8/layout/cycle4"/>
    <dgm:cxn modelId="{7CAFD279-57B6-4AB8-AD87-9D9880B7A78D}" type="presOf" srcId="{BFAD89DB-5F8A-414C-8F27-67C108568718}" destId="{02534C28-FFA6-4ABB-8F5A-E8FB2D558F26}" srcOrd="0" destOrd="0" presId="urn:microsoft.com/office/officeart/2005/8/layout/cycle4"/>
    <dgm:cxn modelId="{BA4A2A93-F0FF-4095-8813-ED90CF45792F}" type="presOf" srcId="{AABC5454-0374-4003-B318-E02DE625A238}" destId="{66ACF1A2-F95A-4432-A300-3B815203134C}" srcOrd="1" destOrd="0" presId="urn:microsoft.com/office/officeart/2005/8/layout/cycle4"/>
    <dgm:cxn modelId="{2EDD41EA-5D69-47B5-9680-DCFF72DA93C9}" type="presOf" srcId="{71C5E973-7362-444D-A48C-A3DECA31D5E4}" destId="{51F951F8-582F-4B84-9CFC-489BFE174BE5}" srcOrd="0" destOrd="1" presId="urn:microsoft.com/office/officeart/2005/8/layout/cycle4"/>
    <dgm:cxn modelId="{05F7684D-E615-4BF5-84FE-ACA0B5BE7D4F}" type="presOf" srcId="{36C552A0-0072-4396-BD56-87EF16003978}" destId="{26243A77-19B4-43ED-B5CA-190FBDADF3C3}" srcOrd="1" destOrd="2" presId="urn:microsoft.com/office/officeart/2005/8/layout/cycle4"/>
    <dgm:cxn modelId="{6680B820-BCC9-4143-A181-0BF564F08558}" type="presOf" srcId="{2F79CD46-1BDD-4BC9-B6A2-5FF59DE324C2}" destId="{C4B5CDDA-B61F-434A-9809-31A8EEFF036F}" srcOrd="0" destOrd="0" presId="urn:microsoft.com/office/officeart/2005/8/layout/cycle4"/>
    <dgm:cxn modelId="{8318B11F-8612-4F86-8863-60EFA4B4DCD4}" type="presOf" srcId="{D921FC12-F85A-410F-B828-9A84037B7025}" destId="{1615A765-A6B3-46A7-A9C9-C27547CABBA7}" srcOrd="1" destOrd="1" presId="urn:microsoft.com/office/officeart/2005/8/layout/cycle4"/>
    <dgm:cxn modelId="{5BD21BDE-DF59-4A1C-B0CB-886F2EAAEC4D}" type="presOf" srcId="{26A5245F-2C2A-40FE-9E06-8AB30C64ECF4}" destId="{26243A77-19B4-43ED-B5CA-190FBDADF3C3}" srcOrd="1" destOrd="0" presId="urn:microsoft.com/office/officeart/2005/8/layout/cycle4"/>
    <dgm:cxn modelId="{4065B4E3-AF9C-4263-9D1D-EC450AB7502B}" type="presOf" srcId="{B6628ECB-DDA5-47A4-A931-14CA6F7BA726}" destId="{C4B5CDDA-B61F-434A-9809-31A8EEFF036F}" srcOrd="0" destOrd="2" presId="urn:microsoft.com/office/officeart/2005/8/layout/cycle4"/>
    <dgm:cxn modelId="{21C2BE28-CDFC-450C-B123-44E606EC63BF}" type="presOf" srcId="{D921FC12-F85A-410F-B828-9A84037B7025}" destId="{C4B5CDDA-B61F-434A-9809-31A8EEFF036F}" srcOrd="0" destOrd="1" presId="urn:microsoft.com/office/officeart/2005/8/layout/cycle4"/>
    <dgm:cxn modelId="{9A8F8C54-8840-4549-BB3D-4C1845A2202D}" srcId="{42C7F056-E7A8-4623-B5BD-532EA15DB9E9}" destId="{02477B19-E4BF-40FA-89FA-7E524C632DD7}" srcOrd="1" destOrd="0" parTransId="{8E0DCC29-D734-4043-B170-D8047FFBFA9B}" sibTransId="{189F8551-F1C9-4913-A21F-235FE3278F97}"/>
    <dgm:cxn modelId="{E8A8E688-32DE-4CDF-9884-27B03E8C9FF2}" srcId="{BEE21E0F-CB5A-439E-A9BF-5B8F67756598}" destId="{71C5E973-7362-444D-A48C-A3DECA31D5E4}" srcOrd="1" destOrd="0" parTransId="{53ED4F73-3515-4BC8-8457-3B11DD08B3A7}" sibTransId="{2E8F933E-4EF4-4459-B88E-6E77A5E278B2}"/>
    <dgm:cxn modelId="{1D0069FD-C073-41E0-9362-D03FC0EE6693}" srcId="{19176E95-8A88-409E-A270-416F728AA2C2}" destId="{BFAD89DB-5F8A-414C-8F27-67C108568718}" srcOrd="0" destOrd="0" parTransId="{F1AA48ED-7552-40CA-99D9-1DBDC43EC14A}" sibTransId="{CB3AACAF-608F-4876-9777-73B758F52581}"/>
    <dgm:cxn modelId="{6BEC4913-B8F4-4C11-9DCD-4F5D4F48EF4B}" type="presOf" srcId="{36C552A0-0072-4396-BD56-87EF16003978}" destId="{51F951F8-582F-4B84-9CFC-489BFE174BE5}" srcOrd="0" destOrd="2" presId="urn:microsoft.com/office/officeart/2005/8/layout/cycle4"/>
    <dgm:cxn modelId="{B16E1BE9-D219-43D1-9901-29251798108B}" srcId="{BEE21E0F-CB5A-439E-A9BF-5B8F67756598}" destId="{331DDCD4-50DE-4BE7-A6C6-C612F09AF33E}" srcOrd="3" destOrd="0" parTransId="{67FDE242-2E4D-4926-B3A9-88837D4440B8}" sibTransId="{215665C4-BF14-4CA3-8825-AB445655FB3A}"/>
    <dgm:cxn modelId="{EE585F9E-C016-4473-BE74-F0870E65045F}" type="presOf" srcId="{02477B19-E4BF-40FA-89FA-7E524C632DD7}" destId="{C43D917C-8E4F-4038-9215-6225F8906CE8}" srcOrd="1" destOrd="1" presId="urn:microsoft.com/office/officeart/2005/8/layout/cycle4"/>
    <dgm:cxn modelId="{B040E725-4BBF-4090-BF12-46FFE477F5BA}" srcId="{BEE21E0F-CB5A-439E-A9BF-5B8F67756598}" destId="{26A5245F-2C2A-40FE-9E06-8AB30C64ECF4}" srcOrd="0" destOrd="0" parTransId="{0ED32E84-4AB8-44B2-801F-C91D72083F02}" sibTransId="{006E3D4F-2E06-405B-A568-3EC51F13932B}"/>
    <dgm:cxn modelId="{FC97E547-3FF8-4F5E-9B28-A69926AC4467}" type="presOf" srcId="{B6628ECB-DDA5-47A4-A931-14CA6F7BA726}" destId="{1615A765-A6B3-46A7-A9C9-C27547CABBA7}" srcOrd="1" destOrd="2" presId="urn:microsoft.com/office/officeart/2005/8/layout/cycle4"/>
    <dgm:cxn modelId="{CC1B0F4D-09BE-4A70-9270-1E3AEE475AB5}" type="presOf" srcId="{331DDCD4-50DE-4BE7-A6C6-C612F09AF33E}" destId="{51F951F8-582F-4B84-9CFC-489BFE174BE5}" srcOrd="0" destOrd="3" presId="urn:microsoft.com/office/officeart/2005/8/layout/cycle4"/>
    <dgm:cxn modelId="{5205AC78-B0C5-468B-8616-DEC66319CCD4}" type="presParOf" srcId="{E28F9674-544A-47E0-8F59-0C4A58E13F62}" destId="{DF046306-34BC-4B43-B385-750330775427}" srcOrd="0" destOrd="0" presId="urn:microsoft.com/office/officeart/2005/8/layout/cycle4"/>
    <dgm:cxn modelId="{769757B4-0559-4C1C-80F6-913766469198}" type="presParOf" srcId="{DF046306-34BC-4B43-B385-750330775427}" destId="{85094F9F-422C-449F-969D-1D86CDB49B40}" srcOrd="0" destOrd="0" presId="urn:microsoft.com/office/officeart/2005/8/layout/cycle4"/>
    <dgm:cxn modelId="{0F1BB1AB-CBA6-4472-8AB7-8B30E875CB6F}" type="presParOf" srcId="{85094F9F-422C-449F-969D-1D86CDB49B40}" destId="{C4B5CDDA-B61F-434A-9809-31A8EEFF036F}" srcOrd="0" destOrd="0" presId="urn:microsoft.com/office/officeart/2005/8/layout/cycle4"/>
    <dgm:cxn modelId="{0A8B404B-FD80-4AEC-863D-23D780A8FB2E}" type="presParOf" srcId="{85094F9F-422C-449F-969D-1D86CDB49B40}" destId="{1615A765-A6B3-46A7-A9C9-C27547CABBA7}" srcOrd="1" destOrd="0" presId="urn:microsoft.com/office/officeart/2005/8/layout/cycle4"/>
    <dgm:cxn modelId="{16AF7FA7-2F3C-4745-9BC2-96931A547763}" type="presParOf" srcId="{DF046306-34BC-4B43-B385-750330775427}" destId="{F1C6482A-2E70-4759-81F7-6120D4348FFF}" srcOrd="1" destOrd="0" presId="urn:microsoft.com/office/officeart/2005/8/layout/cycle4"/>
    <dgm:cxn modelId="{45EFC011-1B21-483C-BF17-BC6DB0B7768E}" type="presParOf" srcId="{F1C6482A-2E70-4759-81F7-6120D4348FFF}" destId="{51F951F8-582F-4B84-9CFC-489BFE174BE5}" srcOrd="0" destOrd="0" presId="urn:microsoft.com/office/officeart/2005/8/layout/cycle4"/>
    <dgm:cxn modelId="{68939CF9-E2E2-4A70-809F-3B46EB968EDD}" type="presParOf" srcId="{F1C6482A-2E70-4759-81F7-6120D4348FFF}" destId="{26243A77-19B4-43ED-B5CA-190FBDADF3C3}" srcOrd="1" destOrd="0" presId="urn:microsoft.com/office/officeart/2005/8/layout/cycle4"/>
    <dgm:cxn modelId="{51BC0BA7-8B10-4E02-B02E-320F6B7B7C57}" type="presParOf" srcId="{DF046306-34BC-4B43-B385-750330775427}" destId="{931D5490-A367-4663-9AED-EDE3A74B885F}" srcOrd="2" destOrd="0" presId="urn:microsoft.com/office/officeart/2005/8/layout/cycle4"/>
    <dgm:cxn modelId="{307D25D6-FFA5-4824-9C68-2A781959B2DE}" type="presParOf" srcId="{931D5490-A367-4663-9AED-EDE3A74B885F}" destId="{DB3862A9-8581-4EC4-B964-2DB1B8127EB7}" srcOrd="0" destOrd="0" presId="urn:microsoft.com/office/officeart/2005/8/layout/cycle4"/>
    <dgm:cxn modelId="{D0191DAE-B956-4A3F-AB0F-A1CB57D8BB9B}" type="presParOf" srcId="{931D5490-A367-4663-9AED-EDE3A74B885F}" destId="{C43D917C-8E4F-4038-9215-6225F8906CE8}" srcOrd="1" destOrd="0" presId="urn:microsoft.com/office/officeart/2005/8/layout/cycle4"/>
    <dgm:cxn modelId="{F8AC8150-D6DC-45D7-98DB-E88DB69CFE63}" type="presParOf" srcId="{DF046306-34BC-4B43-B385-750330775427}" destId="{06F741F5-E95E-41AD-A7E2-E2FC66D42674}" srcOrd="3" destOrd="0" presId="urn:microsoft.com/office/officeart/2005/8/layout/cycle4"/>
    <dgm:cxn modelId="{53519E0C-4F61-4FEE-93C6-473CD8CE8315}" type="presParOf" srcId="{06F741F5-E95E-41AD-A7E2-E2FC66D42674}" destId="{7CB9FF17-8BD0-4E64-9F5D-5CB3B560E5A9}" srcOrd="0" destOrd="0" presId="urn:microsoft.com/office/officeart/2005/8/layout/cycle4"/>
    <dgm:cxn modelId="{BB47E4F7-5B03-4860-AC6C-8B436BDF87CF}" type="presParOf" srcId="{06F741F5-E95E-41AD-A7E2-E2FC66D42674}" destId="{66ACF1A2-F95A-4432-A300-3B815203134C}" srcOrd="1" destOrd="0" presId="urn:microsoft.com/office/officeart/2005/8/layout/cycle4"/>
    <dgm:cxn modelId="{9218BEC9-B2B7-4991-AED6-24EEBD8B4B5F}" type="presParOf" srcId="{DF046306-34BC-4B43-B385-750330775427}" destId="{EF10D2FE-62DF-4608-A895-8D71EC926F6D}" srcOrd="4" destOrd="0" presId="urn:microsoft.com/office/officeart/2005/8/layout/cycle4"/>
    <dgm:cxn modelId="{01FC4EEB-0B1F-4F55-97D8-A7362B8B21B6}" type="presParOf" srcId="{E28F9674-544A-47E0-8F59-0C4A58E13F62}" destId="{46278535-35DC-4CDB-A246-795DF0E7351C}" srcOrd="1" destOrd="0" presId="urn:microsoft.com/office/officeart/2005/8/layout/cycle4"/>
    <dgm:cxn modelId="{18786BFF-E5BF-4C9B-A538-81DE1AF0EF95}" type="presParOf" srcId="{46278535-35DC-4CDB-A246-795DF0E7351C}" destId="{02534C28-FFA6-4ABB-8F5A-E8FB2D558F26}" srcOrd="0" destOrd="0" presId="urn:microsoft.com/office/officeart/2005/8/layout/cycle4"/>
    <dgm:cxn modelId="{891D7CAB-1C5C-4032-8843-4BDDEFE61C6F}" type="presParOf" srcId="{46278535-35DC-4CDB-A246-795DF0E7351C}" destId="{6BE44921-8282-4199-8518-F6F87FC3216A}" srcOrd="1" destOrd="0" presId="urn:microsoft.com/office/officeart/2005/8/layout/cycle4"/>
    <dgm:cxn modelId="{341252EF-5751-45E5-AB36-8B195CC7FC54}" type="presParOf" srcId="{46278535-35DC-4CDB-A246-795DF0E7351C}" destId="{B39EDC0A-0C5C-4438-AF07-7BE1356D18FD}" srcOrd="2" destOrd="0" presId="urn:microsoft.com/office/officeart/2005/8/layout/cycle4"/>
    <dgm:cxn modelId="{9427FE8E-ABBB-4932-BC1A-06082DE5F5A1}" type="presParOf" srcId="{46278535-35DC-4CDB-A246-795DF0E7351C}" destId="{11945B35-085E-41D8-A574-090EB8464252}" srcOrd="3" destOrd="0" presId="urn:microsoft.com/office/officeart/2005/8/layout/cycle4"/>
    <dgm:cxn modelId="{162BC9CF-A331-4539-B58A-3961DA271191}" type="presParOf" srcId="{46278535-35DC-4CDB-A246-795DF0E7351C}" destId="{1103F9BE-F96E-4649-A238-60BFE03ABEB7}" srcOrd="4" destOrd="0" presId="urn:microsoft.com/office/officeart/2005/8/layout/cycle4"/>
    <dgm:cxn modelId="{BA2005BE-DEDC-4EBB-A136-614ACF7E8D88}" type="presParOf" srcId="{E28F9674-544A-47E0-8F59-0C4A58E13F62}" destId="{9ABDE426-39BC-4865-A882-5EB42E5728ED}" srcOrd="2" destOrd="0" presId="urn:microsoft.com/office/officeart/2005/8/layout/cycle4"/>
    <dgm:cxn modelId="{329395B3-D083-4A69-86C3-9711AF41C1DF}" type="presParOf" srcId="{E28F9674-544A-47E0-8F59-0C4A58E13F62}" destId="{65671279-C4CF-4687-AD65-A46C0730F2FE}" srcOrd="3" destOrd="0" presId="urn:microsoft.com/office/officeart/2005/8/layout/cycle4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BC3255C-A7BE-4DA4-8B87-E6DAF44F5043}" type="doc">
      <dgm:prSet loTypeId="urn:microsoft.com/office/officeart/2008/layout/AlternatingHexagons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5146550-D483-4442-82EB-484610D273BC}">
      <dgm:prSet phldrT="[Text]"/>
      <dgm:spPr/>
      <dgm:t>
        <a:bodyPr/>
        <a:lstStyle/>
        <a:p>
          <a:r>
            <a:rPr lang="en-IN" b="1">
              <a:solidFill>
                <a:schemeClr val="tx1"/>
              </a:solidFill>
            </a:rPr>
            <a:t>Segment-Based Targeting </a:t>
          </a:r>
          <a:endParaRPr lang="en-IN">
            <a:solidFill>
              <a:schemeClr val="tx1"/>
            </a:solidFill>
          </a:endParaRPr>
        </a:p>
      </dgm:t>
    </dgm:pt>
    <dgm:pt modelId="{47C32224-13F1-46CB-AFF9-8F84FAA1FE08}" type="parTrans" cxnId="{83687092-D9B8-43FD-BDB4-ECD88EE709D2}">
      <dgm:prSet/>
      <dgm:spPr/>
      <dgm:t>
        <a:bodyPr/>
        <a:lstStyle/>
        <a:p>
          <a:endParaRPr lang="en-IN"/>
        </a:p>
      </dgm:t>
    </dgm:pt>
    <dgm:pt modelId="{1175B691-9C2B-4974-89F3-4D00F3852F36}" type="sibTrans" cxnId="{83687092-D9B8-43FD-BDB4-ECD88EE709D2}">
      <dgm:prSet/>
      <dgm:spPr/>
      <dgm:t>
        <a:bodyPr/>
        <a:lstStyle/>
        <a:p>
          <a:endParaRPr lang="en-IN"/>
        </a:p>
      </dgm:t>
    </dgm:pt>
    <dgm:pt modelId="{DB0C7670-1B27-4F64-A357-04E8C01F5A8F}">
      <dgm:prSet phldrT="[Text]"/>
      <dgm:spPr/>
      <dgm:t>
        <a:bodyPr/>
        <a:lstStyle/>
        <a:p>
          <a:r>
            <a:rPr lang="en-IN" b="1">
              <a:solidFill>
                <a:schemeClr val="tx1"/>
              </a:solidFill>
            </a:rPr>
            <a:t>Contract Incentives </a:t>
          </a:r>
          <a:endParaRPr lang="en-IN">
            <a:solidFill>
              <a:schemeClr val="tx1"/>
            </a:solidFill>
          </a:endParaRPr>
        </a:p>
      </dgm:t>
    </dgm:pt>
    <dgm:pt modelId="{727B943F-CB16-4426-A1C9-037ACCBB6509}" type="parTrans" cxnId="{63917984-C0B6-445D-A8D0-10F0345311B3}">
      <dgm:prSet/>
      <dgm:spPr/>
      <dgm:t>
        <a:bodyPr/>
        <a:lstStyle/>
        <a:p>
          <a:endParaRPr lang="en-IN"/>
        </a:p>
      </dgm:t>
    </dgm:pt>
    <dgm:pt modelId="{16C9FB85-EEE7-4648-9E35-541AF1894AF3}" type="sibTrans" cxnId="{63917984-C0B6-445D-A8D0-10F0345311B3}">
      <dgm:prSet/>
      <dgm:spPr/>
      <dgm:t>
        <a:bodyPr/>
        <a:lstStyle/>
        <a:p>
          <a:endParaRPr lang="en-IN"/>
        </a:p>
      </dgm:t>
    </dgm:pt>
    <dgm:pt modelId="{9062FB29-708B-4B04-BE51-5023D382968B}">
      <dgm:prSet phldrT="[Text]"/>
      <dgm:spPr/>
      <dgm:t>
        <a:bodyPr/>
        <a:lstStyle/>
        <a:p>
          <a:r>
            <a:rPr lang="en-IN" b="1">
              <a:solidFill>
                <a:schemeClr val="tx1"/>
              </a:solidFill>
            </a:rPr>
            <a:t>Early Engagement </a:t>
          </a:r>
          <a:endParaRPr lang="en-IN">
            <a:solidFill>
              <a:schemeClr val="tx1"/>
            </a:solidFill>
          </a:endParaRPr>
        </a:p>
      </dgm:t>
    </dgm:pt>
    <dgm:pt modelId="{8E88F16A-FB12-4429-9C29-4BBE3A8B3F49}" type="parTrans" cxnId="{A1ED5037-41B6-4E9A-B33E-2CA5B0574F56}">
      <dgm:prSet/>
      <dgm:spPr/>
      <dgm:t>
        <a:bodyPr/>
        <a:lstStyle/>
        <a:p>
          <a:endParaRPr lang="en-IN"/>
        </a:p>
      </dgm:t>
    </dgm:pt>
    <dgm:pt modelId="{A672CF22-5644-4CD2-A9BD-ABFBC3D8AD4F}" type="sibTrans" cxnId="{A1ED5037-41B6-4E9A-B33E-2CA5B0574F56}">
      <dgm:prSet/>
      <dgm:spPr/>
      <dgm:t>
        <a:bodyPr/>
        <a:lstStyle/>
        <a:p>
          <a:endParaRPr lang="en-IN"/>
        </a:p>
      </dgm:t>
    </dgm:pt>
    <dgm:pt modelId="{FB2C2950-EDAE-434D-B2A5-B97EF85E5F16}" type="pres">
      <dgm:prSet presAssocID="{3BC3255C-A7BE-4DA4-8B87-E6DAF44F5043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IN"/>
        </a:p>
      </dgm:t>
    </dgm:pt>
    <dgm:pt modelId="{C46632EF-4CD1-45FB-B951-FF41FACF775E}" type="pres">
      <dgm:prSet presAssocID="{65146550-D483-4442-82EB-484610D273BC}" presName="composite" presStyleCnt="0"/>
      <dgm:spPr/>
    </dgm:pt>
    <dgm:pt modelId="{5833071F-B22F-49EB-8530-CD2CD3BBABE8}" type="pres">
      <dgm:prSet presAssocID="{65146550-D483-4442-82EB-484610D273BC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5230771-9057-481F-888D-4E0072559696}" type="pres">
      <dgm:prSet presAssocID="{65146550-D483-4442-82EB-484610D273BC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7B609936-F4D5-401A-AC6C-15CC9ECB2BBF}" type="pres">
      <dgm:prSet presAssocID="{65146550-D483-4442-82EB-484610D273BC}" presName="BalanceSpacing" presStyleCnt="0"/>
      <dgm:spPr/>
    </dgm:pt>
    <dgm:pt modelId="{424FDA0C-88CF-48BA-991D-9F8FE9F60D4F}" type="pres">
      <dgm:prSet presAssocID="{65146550-D483-4442-82EB-484610D273BC}" presName="BalanceSpacing1" presStyleCnt="0"/>
      <dgm:spPr/>
    </dgm:pt>
    <dgm:pt modelId="{958EAD62-8B61-4F89-B02F-54A446C1BD3C}" type="pres">
      <dgm:prSet presAssocID="{1175B691-9C2B-4974-89F3-4D00F3852F36}" presName="Accent1Text" presStyleLbl="node1" presStyleIdx="1" presStyleCnt="6"/>
      <dgm:spPr/>
      <dgm:t>
        <a:bodyPr/>
        <a:lstStyle/>
        <a:p>
          <a:endParaRPr lang="en-IN"/>
        </a:p>
      </dgm:t>
    </dgm:pt>
    <dgm:pt modelId="{FE98F988-B188-4325-A2CB-1D1E8F868270}" type="pres">
      <dgm:prSet presAssocID="{1175B691-9C2B-4974-89F3-4D00F3852F36}" presName="spaceBetweenRectangles" presStyleCnt="0"/>
      <dgm:spPr/>
    </dgm:pt>
    <dgm:pt modelId="{B84502FA-8CF1-4780-B207-8CFBB3FBFE24}" type="pres">
      <dgm:prSet presAssocID="{DB0C7670-1B27-4F64-A357-04E8C01F5A8F}" presName="composite" presStyleCnt="0"/>
      <dgm:spPr/>
    </dgm:pt>
    <dgm:pt modelId="{487D38BA-BCCA-4A61-B094-A178EF04D927}" type="pres">
      <dgm:prSet presAssocID="{DB0C7670-1B27-4F64-A357-04E8C01F5A8F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3B828163-069E-4CAE-B0C8-B8CB4C43D7A0}" type="pres">
      <dgm:prSet presAssocID="{DB0C7670-1B27-4F64-A357-04E8C01F5A8F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F07E853-FD60-4EBE-B12C-E538EFC5F50D}" type="pres">
      <dgm:prSet presAssocID="{DB0C7670-1B27-4F64-A357-04E8C01F5A8F}" presName="BalanceSpacing" presStyleCnt="0"/>
      <dgm:spPr/>
    </dgm:pt>
    <dgm:pt modelId="{DB36C3FE-38D8-4196-BE6A-53B791D27362}" type="pres">
      <dgm:prSet presAssocID="{DB0C7670-1B27-4F64-A357-04E8C01F5A8F}" presName="BalanceSpacing1" presStyleCnt="0"/>
      <dgm:spPr/>
    </dgm:pt>
    <dgm:pt modelId="{D66A5491-3A60-4F48-B7DC-075A3B68BFF6}" type="pres">
      <dgm:prSet presAssocID="{16C9FB85-EEE7-4648-9E35-541AF1894AF3}" presName="Accent1Text" presStyleLbl="node1" presStyleIdx="3" presStyleCnt="6" custLinFactNeighborX="2180" custLinFactNeighborY="0"/>
      <dgm:spPr/>
      <dgm:t>
        <a:bodyPr/>
        <a:lstStyle/>
        <a:p>
          <a:endParaRPr lang="en-IN"/>
        </a:p>
      </dgm:t>
    </dgm:pt>
    <dgm:pt modelId="{88D3800B-02CD-45B0-8077-56248742C445}" type="pres">
      <dgm:prSet presAssocID="{16C9FB85-EEE7-4648-9E35-541AF1894AF3}" presName="spaceBetweenRectangles" presStyleCnt="0"/>
      <dgm:spPr/>
    </dgm:pt>
    <dgm:pt modelId="{7B16769A-4DD3-4844-A708-E138DA4B6A14}" type="pres">
      <dgm:prSet presAssocID="{9062FB29-708B-4B04-BE51-5023D382968B}" presName="composite" presStyleCnt="0"/>
      <dgm:spPr/>
    </dgm:pt>
    <dgm:pt modelId="{434FA157-5FB0-417C-BCDA-05AF593AC260}" type="pres">
      <dgm:prSet presAssocID="{9062FB29-708B-4B04-BE51-5023D382968B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7262D5B-6885-4B10-8606-E3339843E9F4}" type="pres">
      <dgm:prSet presAssocID="{9062FB29-708B-4B04-BE51-5023D382968B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BBCA5AF6-2E14-463D-95C1-8C4714F98E31}" type="pres">
      <dgm:prSet presAssocID="{9062FB29-708B-4B04-BE51-5023D382968B}" presName="BalanceSpacing" presStyleCnt="0"/>
      <dgm:spPr/>
    </dgm:pt>
    <dgm:pt modelId="{5D31C52A-8739-4EFA-9893-FF6EEE7569BC}" type="pres">
      <dgm:prSet presAssocID="{9062FB29-708B-4B04-BE51-5023D382968B}" presName="BalanceSpacing1" presStyleCnt="0"/>
      <dgm:spPr/>
    </dgm:pt>
    <dgm:pt modelId="{F71AD212-AACF-4DF8-8361-1745D1D9E42A}" type="pres">
      <dgm:prSet presAssocID="{A672CF22-5644-4CD2-A9BD-ABFBC3D8AD4F}" presName="Accent1Text" presStyleLbl="node1" presStyleIdx="5" presStyleCnt="6"/>
      <dgm:spPr/>
      <dgm:t>
        <a:bodyPr/>
        <a:lstStyle/>
        <a:p>
          <a:endParaRPr lang="en-IN"/>
        </a:p>
      </dgm:t>
    </dgm:pt>
  </dgm:ptLst>
  <dgm:cxnLst>
    <dgm:cxn modelId="{546D3989-509A-46D5-AD7D-CB3CCF550904}" type="presOf" srcId="{16C9FB85-EEE7-4648-9E35-541AF1894AF3}" destId="{D66A5491-3A60-4F48-B7DC-075A3B68BFF6}" srcOrd="0" destOrd="0" presId="urn:microsoft.com/office/officeart/2008/layout/AlternatingHexagons"/>
    <dgm:cxn modelId="{0760AFEA-A0BE-49F8-B1A5-0E622713987C}" type="presOf" srcId="{9062FB29-708B-4B04-BE51-5023D382968B}" destId="{434FA157-5FB0-417C-BCDA-05AF593AC260}" srcOrd="0" destOrd="0" presId="urn:microsoft.com/office/officeart/2008/layout/AlternatingHexagons"/>
    <dgm:cxn modelId="{A1ED5037-41B6-4E9A-B33E-2CA5B0574F56}" srcId="{3BC3255C-A7BE-4DA4-8B87-E6DAF44F5043}" destId="{9062FB29-708B-4B04-BE51-5023D382968B}" srcOrd="2" destOrd="0" parTransId="{8E88F16A-FB12-4429-9C29-4BBE3A8B3F49}" sibTransId="{A672CF22-5644-4CD2-A9BD-ABFBC3D8AD4F}"/>
    <dgm:cxn modelId="{EABE01FC-BF1F-498A-984D-5A2370921145}" type="presOf" srcId="{65146550-D483-4442-82EB-484610D273BC}" destId="{5833071F-B22F-49EB-8530-CD2CD3BBABE8}" srcOrd="0" destOrd="0" presId="urn:microsoft.com/office/officeart/2008/layout/AlternatingHexagons"/>
    <dgm:cxn modelId="{B2B74032-086F-4857-8944-2C041448F192}" type="presOf" srcId="{3BC3255C-A7BE-4DA4-8B87-E6DAF44F5043}" destId="{FB2C2950-EDAE-434D-B2A5-B97EF85E5F16}" srcOrd="0" destOrd="0" presId="urn:microsoft.com/office/officeart/2008/layout/AlternatingHexagons"/>
    <dgm:cxn modelId="{F7AC2802-1823-4E6B-A921-B8C7836BD08B}" type="presOf" srcId="{A672CF22-5644-4CD2-A9BD-ABFBC3D8AD4F}" destId="{F71AD212-AACF-4DF8-8361-1745D1D9E42A}" srcOrd="0" destOrd="0" presId="urn:microsoft.com/office/officeart/2008/layout/AlternatingHexagons"/>
    <dgm:cxn modelId="{07C4679D-7A6D-471C-AE47-98A4E8BAFE83}" type="presOf" srcId="{1175B691-9C2B-4974-89F3-4D00F3852F36}" destId="{958EAD62-8B61-4F89-B02F-54A446C1BD3C}" srcOrd="0" destOrd="0" presId="urn:microsoft.com/office/officeart/2008/layout/AlternatingHexagons"/>
    <dgm:cxn modelId="{83687092-D9B8-43FD-BDB4-ECD88EE709D2}" srcId="{3BC3255C-A7BE-4DA4-8B87-E6DAF44F5043}" destId="{65146550-D483-4442-82EB-484610D273BC}" srcOrd="0" destOrd="0" parTransId="{47C32224-13F1-46CB-AFF9-8F84FAA1FE08}" sibTransId="{1175B691-9C2B-4974-89F3-4D00F3852F36}"/>
    <dgm:cxn modelId="{63917984-C0B6-445D-A8D0-10F0345311B3}" srcId="{3BC3255C-A7BE-4DA4-8B87-E6DAF44F5043}" destId="{DB0C7670-1B27-4F64-A357-04E8C01F5A8F}" srcOrd="1" destOrd="0" parTransId="{727B943F-CB16-4426-A1C9-037ACCBB6509}" sibTransId="{16C9FB85-EEE7-4648-9E35-541AF1894AF3}"/>
    <dgm:cxn modelId="{E5D60838-CCC5-4C0D-A6EE-F121DFCEDDEA}" type="presOf" srcId="{DB0C7670-1B27-4F64-A357-04E8C01F5A8F}" destId="{487D38BA-BCCA-4A61-B094-A178EF04D927}" srcOrd="0" destOrd="0" presId="urn:microsoft.com/office/officeart/2008/layout/AlternatingHexagons"/>
    <dgm:cxn modelId="{128EE03F-0EA8-4257-AFB7-A15ED1E94F7A}" type="presParOf" srcId="{FB2C2950-EDAE-434D-B2A5-B97EF85E5F16}" destId="{C46632EF-4CD1-45FB-B951-FF41FACF775E}" srcOrd="0" destOrd="0" presId="urn:microsoft.com/office/officeart/2008/layout/AlternatingHexagons"/>
    <dgm:cxn modelId="{19AC8694-6FF2-4811-B492-856E4F25F993}" type="presParOf" srcId="{C46632EF-4CD1-45FB-B951-FF41FACF775E}" destId="{5833071F-B22F-49EB-8530-CD2CD3BBABE8}" srcOrd="0" destOrd="0" presId="urn:microsoft.com/office/officeart/2008/layout/AlternatingHexagons"/>
    <dgm:cxn modelId="{EB4C0EF6-E901-47D2-934A-CFD671159366}" type="presParOf" srcId="{C46632EF-4CD1-45FB-B951-FF41FACF775E}" destId="{B5230771-9057-481F-888D-4E0072559696}" srcOrd="1" destOrd="0" presId="urn:microsoft.com/office/officeart/2008/layout/AlternatingHexagons"/>
    <dgm:cxn modelId="{A7B092BF-9CDA-43F7-8CAD-E5BB6632A80B}" type="presParOf" srcId="{C46632EF-4CD1-45FB-B951-FF41FACF775E}" destId="{7B609936-F4D5-401A-AC6C-15CC9ECB2BBF}" srcOrd="2" destOrd="0" presId="urn:microsoft.com/office/officeart/2008/layout/AlternatingHexagons"/>
    <dgm:cxn modelId="{48CE4C99-DD00-4043-BC35-3225B33626C7}" type="presParOf" srcId="{C46632EF-4CD1-45FB-B951-FF41FACF775E}" destId="{424FDA0C-88CF-48BA-991D-9F8FE9F60D4F}" srcOrd="3" destOrd="0" presId="urn:microsoft.com/office/officeart/2008/layout/AlternatingHexagons"/>
    <dgm:cxn modelId="{215F41CA-DEA5-41BA-960F-3CFBCDE51922}" type="presParOf" srcId="{C46632EF-4CD1-45FB-B951-FF41FACF775E}" destId="{958EAD62-8B61-4F89-B02F-54A446C1BD3C}" srcOrd="4" destOrd="0" presId="urn:microsoft.com/office/officeart/2008/layout/AlternatingHexagons"/>
    <dgm:cxn modelId="{CD837C7E-8174-44FA-95F5-4C154D018ED2}" type="presParOf" srcId="{FB2C2950-EDAE-434D-B2A5-B97EF85E5F16}" destId="{FE98F988-B188-4325-A2CB-1D1E8F868270}" srcOrd="1" destOrd="0" presId="urn:microsoft.com/office/officeart/2008/layout/AlternatingHexagons"/>
    <dgm:cxn modelId="{D90914D4-FCA5-4070-8E91-7FA4A0F75F85}" type="presParOf" srcId="{FB2C2950-EDAE-434D-B2A5-B97EF85E5F16}" destId="{B84502FA-8CF1-4780-B207-8CFBB3FBFE24}" srcOrd="2" destOrd="0" presId="urn:microsoft.com/office/officeart/2008/layout/AlternatingHexagons"/>
    <dgm:cxn modelId="{3E7BDEE5-5000-4681-9FE8-9EE21BA1F293}" type="presParOf" srcId="{B84502FA-8CF1-4780-B207-8CFBB3FBFE24}" destId="{487D38BA-BCCA-4A61-B094-A178EF04D927}" srcOrd="0" destOrd="0" presId="urn:microsoft.com/office/officeart/2008/layout/AlternatingHexagons"/>
    <dgm:cxn modelId="{63E9DF7C-D525-4A39-AB78-BF21D924F077}" type="presParOf" srcId="{B84502FA-8CF1-4780-B207-8CFBB3FBFE24}" destId="{3B828163-069E-4CAE-B0C8-B8CB4C43D7A0}" srcOrd="1" destOrd="0" presId="urn:microsoft.com/office/officeart/2008/layout/AlternatingHexagons"/>
    <dgm:cxn modelId="{E8D9DAB3-1C0E-4863-B8D8-1265CF45350F}" type="presParOf" srcId="{B84502FA-8CF1-4780-B207-8CFBB3FBFE24}" destId="{9F07E853-FD60-4EBE-B12C-E538EFC5F50D}" srcOrd="2" destOrd="0" presId="urn:microsoft.com/office/officeart/2008/layout/AlternatingHexagons"/>
    <dgm:cxn modelId="{6E209F0D-7799-4F54-9BDB-F7261CE10B1A}" type="presParOf" srcId="{B84502FA-8CF1-4780-B207-8CFBB3FBFE24}" destId="{DB36C3FE-38D8-4196-BE6A-53B791D27362}" srcOrd="3" destOrd="0" presId="urn:microsoft.com/office/officeart/2008/layout/AlternatingHexagons"/>
    <dgm:cxn modelId="{F5C595D1-4C70-4A83-83F6-6DADAF348BF0}" type="presParOf" srcId="{B84502FA-8CF1-4780-B207-8CFBB3FBFE24}" destId="{D66A5491-3A60-4F48-B7DC-075A3B68BFF6}" srcOrd="4" destOrd="0" presId="urn:microsoft.com/office/officeart/2008/layout/AlternatingHexagons"/>
    <dgm:cxn modelId="{08AC2AAF-A417-47C9-9A8C-0F2DAFBEDEB2}" type="presParOf" srcId="{FB2C2950-EDAE-434D-B2A5-B97EF85E5F16}" destId="{88D3800B-02CD-45B0-8077-56248742C445}" srcOrd="3" destOrd="0" presId="urn:microsoft.com/office/officeart/2008/layout/AlternatingHexagons"/>
    <dgm:cxn modelId="{66FEF69C-3FBC-4E68-8190-2B29139DE533}" type="presParOf" srcId="{FB2C2950-EDAE-434D-B2A5-B97EF85E5F16}" destId="{7B16769A-4DD3-4844-A708-E138DA4B6A14}" srcOrd="4" destOrd="0" presId="urn:microsoft.com/office/officeart/2008/layout/AlternatingHexagons"/>
    <dgm:cxn modelId="{DEC14473-11A5-4B68-868D-86ED46F1A996}" type="presParOf" srcId="{7B16769A-4DD3-4844-A708-E138DA4B6A14}" destId="{434FA157-5FB0-417C-BCDA-05AF593AC260}" srcOrd="0" destOrd="0" presId="urn:microsoft.com/office/officeart/2008/layout/AlternatingHexagons"/>
    <dgm:cxn modelId="{4D71EF3B-64FF-434A-A0A3-A778B30C78F6}" type="presParOf" srcId="{7B16769A-4DD3-4844-A708-E138DA4B6A14}" destId="{A7262D5B-6885-4B10-8606-E3339843E9F4}" srcOrd="1" destOrd="0" presId="urn:microsoft.com/office/officeart/2008/layout/AlternatingHexagons"/>
    <dgm:cxn modelId="{AF8EAC51-0A04-4A2D-8EB8-5F00D535DB03}" type="presParOf" srcId="{7B16769A-4DD3-4844-A708-E138DA4B6A14}" destId="{BBCA5AF6-2E14-463D-95C1-8C4714F98E31}" srcOrd="2" destOrd="0" presId="urn:microsoft.com/office/officeart/2008/layout/AlternatingHexagons"/>
    <dgm:cxn modelId="{E1D46ED2-B1CE-4CF8-817D-53A41678C937}" type="presParOf" srcId="{7B16769A-4DD3-4844-A708-E138DA4B6A14}" destId="{5D31C52A-8739-4EFA-9893-FF6EEE7569BC}" srcOrd="3" destOrd="0" presId="urn:microsoft.com/office/officeart/2008/layout/AlternatingHexagons"/>
    <dgm:cxn modelId="{FF49A576-B885-4316-A476-E251CD9CF46B}" type="presParOf" srcId="{7B16769A-4DD3-4844-A708-E138DA4B6A14}" destId="{F71AD212-AACF-4DF8-8361-1745D1D9E42A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7F4D8F-CDF5-4DC3-89F1-CE83494C5451}">
      <dsp:nvSpPr>
        <dsp:cNvPr id="0" name=""/>
        <dsp:cNvSpPr/>
      </dsp:nvSpPr>
      <dsp:spPr>
        <a:xfrm rot="10800000">
          <a:off x="1263233" y="3353"/>
          <a:ext cx="3984165" cy="1038810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8087" tIns="91440" rIns="170688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B0F0"/>
            </a:buClr>
            <a:buSzPct val="94000"/>
            <a:buFont typeface="Arial" panose="020B0604020202020204" pitchFamily="34" charset="0"/>
            <a:buChar char="■"/>
          </a:pPr>
          <a:r>
            <a:rPr lang="en-US" sz="2400" b="1" kern="1200"/>
            <a:t>Understanding Churn Drivers</a:t>
          </a:r>
          <a:endParaRPr lang="en-IN" sz="2400" kern="1200"/>
        </a:p>
      </dsp:txBody>
      <dsp:txXfrm rot="10800000">
        <a:off x="1522935" y="3353"/>
        <a:ext cx="3724463" cy="1038810"/>
      </dsp:txXfrm>
    </dsp:sp>
    <dsp:sp modelId="{826BC176-170C-4886-803B-DA4E20AA280B}">
      <dsp:nvSpPr>
        <dsp:cNvPr id="0" name=""/>
        <dsp:cNvSpPr/>
      </dsp:nvSpPr>
      <dsp:spPr>
        <a:xfrm>
          <a:off x="743827" y="3353"/>
          <a:ext cx="1038810" cy="103881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2000" r="-32000"/>
          </a:stretch>
        </a:blipFill>
        <a:ln>
          <a:noFill/>
        </a:ln>
        <a:effectLst/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621A38-ABB0-4231-8B56-6C7A1472D606}">
      <dsp:nvSpPr>
        <dsp:cNvPr id="0" name=""/>
        <dsp:cNvSpPr/>
      </dsp:nvSpPr>
      <dsp:spPr>
        <a:xfrm rot="10800000">
          <a:off x="1263233" y="1352256"/>
          <a:ext cx="3984165" cy="1038810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8087" tIns="91440" rIns="170688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400" b="1" kern="1200"/>
            <a:t>Identifying At-Risk Customers</a:t>
          </a:r>
          <a:endParaRPr lang="en-IN" sz="2400" kern="1200"/>
        </a:p>
      </dsp:txBody>
      <dsp:txXfrm rot="10800000">
        <a:off x="1522935" y="1352256"/>
        <a:ext cx="3724463" cy="1038810"/>
      </dsp:txXfrm>
    </dsp:sp>
    <dsp:sp modelId="{A0CECBCE-0780-4F43-B886-D511F59F69A8}">
      <dsp:nvSpPr>
        <dsp:cNvPr id="0" name=""/>
        <dsp:cNvSpPr/>
      </dsp:nvSpPr>
      <dsp:spPr>
        <a:xfrm>
          <a:off x="743827" y="1352256"/>
          <a:ext cx="1038810" cy="103881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>
          <a:noFill/>
        </a:ln>
        <a:effectLst/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FE4149-480B-4E26-A380-445DFEF71791}">
      <dsp:nvSpPr>
        <dsp:cNvPr id="0" name=""/>
        <dsp:cNvSpPr/>
      </dsp:nvSpPr>
      <dsp:spPr>
        <a:xfrm rot="10800000">
          <a:off x="1263233" y="2701160"/>
          <a:ext cx="3984165" cy="1038810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8087" tIns="91440" rIns="170688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B0F0"/>
            </a:buClr>
            <a:buSzPct val="94000"/>
            <a:buFont typeface="Arial" panose="020B0604020202020204" pitchFamily="34" charset="0"/>
            <a:buChar char="■"/>
          </a:pPr>
          <a:r>
            <a:rPr lang="en-US" sz="2400" b="1" kern="1200"/>
            <a:t>Improving Decision-Making</a:t>
          </a:r>
          <a:endParaRPr lang="en-IN" sz="2400" kern="1200"/>
        </a:p>
      </dsp:txBody>
      <dsp:txXfrm rot="10800000">
        <a:off x="1522935" y="2701160"/>
        <a:ext cx="3724463" cy="1038810"/>
      </dsp:txXfrm>
    </dsp:sp>
    <dsp:sp modelId="{DA15D155-CADA-4268-9AA6-67388E5FDFC2}">
      <dsp:nvSpPr>
        <dsp:cNvPr id="0" name=""/>
        <dsp:cNvSpPr/>
      </dsp:nvSpPr>
      <dsp:spPr>
        <a:xfrm>
          <a:off x="743827" y="2701160"/>
          <a:ext cx="1038810" cy="103881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  <a:ln>
          <a:noFill/>
        </a:ln>
        <a:effectLst/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3862A9-8581-4EC4-B964-2DB1B8127EB7}">
      <dsp:nvSpPr>
        <dsp:cNvPr id="0" name=""/>
        <dsp:cNvSpPr/>
      </dsp:nvSpPr>
      <dsp:spPr>
        <a:xfrm>
          <a:off x="4505325" y="3212591"/>
          <a:ext cx="2312428" cy="1511807"/>
        </a:xfrm>
        <a:prstGeom prst="roundRect">
          <a:avLst>
            <a:gd name="adj" fmla="val 10000"/>
          </a:avLst>
        </a:prstGeom>
        <a:solidFill>
          <a:schemeClr val="accent4">
            <a:lumMod val="20000"/>
            <a:lumOff val="80000"/>
            <a:alpha val="9000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/>
            <a:t>Yes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/>
            <a:t>No</a:t>
          </a:r>
          <a:endParaRPr lang="en-IN" sz="1200" kern="1200"/>
        </a:p>
      </dsp:txBody>
      <dsp:txXfrm>
        <a:off x="5232263" y="3623752"/>
        <a:ext cx="1552281" cy="1067437"/>
      </dsp:txXfrm>
    </dsp:sp>
    <dsp:sp modelId="{7CB9FF17-8BD0-4E64-9F5D-5CB3B560E5A9}">
      <dsp:nvSpPr>
        <dsp:cNvPr id="0" name=""/>
        <dsp:cNvSpPr/>
      </dsp:nvSpPr>
      <dsp:spPr>
        <a:xfrm>
          <a:off x="364606" y="3174493"/>
          <a:ext cx="2333853" cy="1511807"/>
        </a:xfrm>
        <a:prstGeom prst="roundRect">
          <a:avLst>
            <a:gd name="adj" fmla="val 10000"/>
          </a:avLst>
        </a:prstGeom>
        <a:solidFill>
          <a:schemeClr val="accent4">
            <a:lumMod val="20000"/>
            <a:lumOff val="80000"/>
            <a:alpha val="9000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IN" sz="1200" kern="1200"/>
        </a:p>
        <a:p>
          <a:pPr marL="228600" lvl="2" indent="-114300" algn="l" defTabSz="533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200" kern="1200"/>
        </a:p>
      </dsp:txBody>
      <dsp:txXfrm>
        <a:off x="397815" y="3585654"/>
        <a:ext cx="1567279" cy="1067437"/>
      </dsp:txXfrm>
    </dsp:sp>
    <dsp:sp modelId="{51F951F8-582F-4B84-9CFC-489BFE174BE5}">
      <dsp:nvSpPr>
        <dsp:cNvPr id="0" name=""/>
        <dsp:cNvSpPr/>
      </dsp:nvSpPr>
      <dsp:spPr>
        <a:xfrm>
          <a:off x="4323168" y="0"/>
          <a:ext cx="2333853" cy="1511807"/>
        </a:xfrm>
        <a:prstGeom prst="roundRect">
          <a:avLst>
            <a:gd name="adj" fmla="val 10000"/>
          </a:avLst>
        </a:prstGeom>
        <a:solidFill>
          <a:schemeClr val="accent4">
            <a:lumMod val="20000"/>
            <a:lumOff val="80000"/>
            <a:alpha val="9000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/>
            <a:t>Monthly Charges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/>
            <a:t>Total Charges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/>
            <a:t> Contract Type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/>
            <a:t> Payment Method</a:t>
          </a:r>
          <a:endParaRPr lang="en-IN" sz="1200" kern="1200"/>
        </a:p>
      </dsp:txBody>
      <dsp:txXfrm>
        <a:off x="5056533" y="33209"/>
        <a:ext cx="1567279" cy="1067437"/>
      </dsp:txXfrm>
    </dsp:sp>
    <dsp:sp modelId="{C4B5CDDA-B61F-434A-9809-31A8EEFF036F}">
      <dsp:nvSpPr>
        <dsp:cNvPr id="0" name=""/>
        <dsp:cNvSpPr/>
      </dsp:nvSpPr>
      <dsp:spPr>
        <a:xfrm>
          <a:off x="515303" y="0"/>
          <a:ext cx="2333853" cy="1511807"/>
        </a:xfrm>
        <a:prstGeom prst="roundRect">
          <a:avLst>
            <a:gd name="adj" fmla="val 10000"/>
          </a:avLst>
        </a:prstGeom>
        <a:solidFill>
          <a:schemeClr val="accent4">
            <a:lumMod val="20000"/>
            <a:lumOff val="80000"/>
            <a:alpha val="90000"/>
          </a:schemeClr>
        </a:solidFill>
        <a:ln w="25400" cap="flat" cmpd="sng" algn="ctr">
          <a:solidFill>
            <a:schemeClr val="accent6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/>
            <a:t>Age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/>
            <a:t>Gender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200" kern="1200" dirty="0" smtClean="0"/>
            <a:t>City</a:t>
          </a:r>
          <a:endParaRPr lang="en-IN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/>
            <a:t>Marital Status</a:t>
          </a:r>
          <a:endParaRPr lang="en-IN" sz="1200" kern="1200"/>
        </a:p>
      </dsp:txBody>
      <dsp:txXfrm>
        <a:off x="548512" y="33209"/>
        <a:ext cx="1567279" cy="1067437"/>
      </dsp:txXfrm>
    </dsp:sp>
    <dsp:sp modelId="{02534C28-FFA6-4ABB-8F5A-E8FB2D558F26}">
      <dsp:nvSpPr>
        <dsp:cNvPr id="0" name=""/>
        <dsp:cNvSpPr/>
      </dsp:nvSpPr>
      <dsp:spPr>
        <a:xfrm>
          <a:off x="1493253" y="269290"/>
          <a:ext cx="2045664" cy="2045664"/>
        </a:xfrm>
        <a:prstGeom prst="pieWedge">
          <a:avLst/>
        </a:prstGeom>
        <a:solidFill>
          <a:schemeClr val="accent6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/>
            <a:t>Demographics</a:t>
          </a:r>
          <a:endParaRPr lang="en-IN" sz="1500" kern="1200"/>
        </a:p>
      </dsp:txBody>
      <dsp:txXfrm>
        <a:off x="2092414" y="868451"/>
        <a:ext cx="1446503" cy="1446503"/>
      </dsp:txXfrm>
    </dsp:sp>
    <dsp:sp modelId="{6BE44921-8282-4199-8518-F6F87FC3216A}">
      <dsp:nvSpPr>
        <dsp:cNvPr id="0" name=""/>
        <dsp:cNvSpPr/>
      </dsp:nvSpPr>
      <dsp:spPr>
        <a:xfrm rot="5400000">
          <a:off x="3633406" y="269290"/>
          <a:ext cx="2045664" cy="2045664"/>
        </a:xfrm>
        <a:prstGeom prst="pieWedge">
          <a:avLst/>
        </a:prstGeom>
        <a:solidFill>
          <a:schemeClr val="accent6">
            <a:shade val="50000"/>
            <a:hueOff val="370070"/>
            <a:satOff val="-33185"/>
            <a:lumOff val="2666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/>
            <a:t>Billing &amp; Payment</a:t>
          </a:r>
          <a:endParaRPr lang="en-IN" sz="1500" kern="1200"/>
        </a:p>
      </dsp:txBody>
      <dsp:txXfrm rot="-5400000">
        <a:off x="3633406" y="868451"/>
        <a:ext cx="1446503" cy="1446503"/>
      </dsp:txXfrm>
    </dsp:sp>
    <dsp:sp modelId="{B39EDC0A-0C5C-4438-AF07-7BE1356D18FD}">
      <dsp:nvSpPr>
        <dsp:cNvPr id="0" name=""/>
        <dsp:cNvSpPr/>
      </dsp:nvSpPr>
      <dsp:spPr>
        <a:xfrm rot="10800000">
          <a:off x="3633406" y="2409443"/>
          <a:ext cx="2045664" cy="2045664"/>
        </a:xfrm>
        <a:prstGeom prst="pieWedge">
          <a:avLst/>
        </a:prstGeom>
        <a:solidFill>
          <a:schemeClr val="accent4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/>
            <a:t>Churn</a:t>
          </a:r>
          <a:endParaRPr lang="en-IN" sz="1500" kern="1200"/>
        </a:p>
      </dsp:txBody>
      <dsp:txXfrm rot="10800000">
        <a:off x="3633406" y="2409443"/>
        <a:ext cx="1446503" cy="1446503"/>
      </dsp:txXfrm>
    </dsp:sp>
    <dsp:sp modelId="{11945B35-085E-41D8-A574-090EB8464252}">
      <dsp:nvSpPr>
        <dsp:cNvPr id="0" name=""/>
        <dsp:cNvSpPr/>
      </dsp:nvSpPr>
      <dsp:spPr>
        <a:xfrm rot="16200000">
          <a:off x="1493253" y="2409443"/>
          <a:ext cx="2045664" cy="2045664"/>
        </a:xfrm>
        <a:prstGeom prst="pieWedge">
          <a:avLst/>
        </a:prstGeom>
        <a:solidFill>
          <a:schemeClr val="accent6">
            <a:shade val="50000"/>
            <a:hueOff val="370070"/>
            <a:satOff val="-33185"/>
            <a:lumOff val="2666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/>
            <a:t>Service Details</a:t>
          </a:r>
          <a:endParaRPr lang="en-IN" sz="1500" kern="1200"/>
        </a:p>
      </dsp:txBody>
      <dsp:txXfrm rot="5400000">
        <a:off x="2092414" y="2409443"/>
        <a:ext cx="1446503" cy="1446503"/>
      </dsp:txXfrm>
    </dsp:sp>
    <dsp:sp modelId="{9ABDE426-39BC-4865-A882-5EB42E5728ED}">
      <dsp:nvSpPr>
        <dsp:cNvPr id="0" name=""/>
        <dsp:cNvSpPr/>
      </dsp:nvSpPr>
      <dsp:spPr>
        <a:xfrm>
          <a:off x="3233013" y="1937003"/>
          <a:ext cx="706297" cy="614171"/>
        </a:xfrm>
        <a:prstGeom prst="circularArrow">
          <a:avLst/>
        </a:prstGeom>
        <a:solidFill>
          <a:schemeClr val="accent6"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671279-C4CF-4687-AD65-A46C0730F2FE}">
      <dsp:nvSpPr>
        <dsp:cNvPr id="0" name=""/>
        <dsp:cNvSpPr/>
      </dsp:nvSpPr>
      <dsp:spPr>
        <a:xfrm rot="10800000">
          <a:off x="3233013" y="2173223"/>
          <a:ext cx="706297" cy="614171"/>
        </a:xfrm>
        <a:prstGeom prst="circularArrow">
          <a:avLst/>
        </a:prstGeom>
        <a:solidFill>
          <a:schemeClr val="accent6"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33071F-B22F-49EB-8530-CD2CD3BBABE8}">
      <dsp:nvSpPr>
        <dsp:cNvPr id="0" name=""/>
        <dsp:cNvSpPr/>
      </dsp:nvSpPr>
      <dsp:spPr>
        <a:xfrm rot="5400000">
          <a:off x="3506806" y="130656"/>
          <a:ext cx="2008628" cy="174750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>
              <a:solidFill>
                <a:schemeClr val="tx1"/>
              </a:solidFill>
            </a:rPr>
            <a:t>Segment-Based Targeting </a:t>
          </a:r>
          <a:endParaRPr lang="en-IN" sz="1400" kern="1200">
            <a:solidFill>
              <a:schemeClr val="tx1"/>
            </a:solidFill>
          </a:endParaRPr>
        </a:p>
      </dsp:txBody>
      <dsp:txXfrm rot="-5400000">
        <a:off x="3909687" y="313106"/>
        <a:ext cx="1202866" cy="1382606"/>
      </dsp:txXfrm>
    </dsp:sp>
    <dsp:sp modelId="{B5230771-9057-481F-888D-4E0072559696}">
      <dsp:nvSpPr>
        <dsp:cNvPr id="0" name=""/>
        <dsp:cNvSpPr/>
      </dsp:nvSpPr>
      <dsp:spPr>
        <a:xfrm>
          <a:off x="5437901" y="401821"/>
          <a:ext cx="2241629" cy="1205177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8EAD62-8B61-4F89-B02F-54A446C1BD3C}">
      <dsp:nvSpPr>
        <dsp:cNvPr id="0" name=""/>
        <dsp:cNvSpPr/>
      </dsp:nvSpPr>
      <dsp:spPr>
        <a:xfrm rot="5400000">
          <a:off x="1619499" y="130656"/>
          <a:ext cx="2008628" cy="174750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3600" kern="1200"/>
        </a:p>
      </dsp:txBody>
      <dsp:txXfrm rot="-5400000">
        <a:off x="2022380" y="313106"/>
        <a:ext cx="1202866" cy="1382606"/>
      </dsp:txXfrm>
    </dsp:sp>
    <dsp:sp modelId="{487D38BA-BCCA-4A61-B094-A178EF04D927}">
      <dsp:nvSpPr>
        <dsp:cNvPr id="0" name=""/>
        <dsp:cNvSpPr/>
      </dsp:nvSpPr>
      <dsp:spPr>
        <a:xfrm rot="5400000">
          <a:off x="2559537" y="1835580"/>
          <a:ext cx="2008628" cy="174750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>
              <a:solidFill>
                <a:schemeClr val="tx1"/>
              </a:solidFill>
            </a:rPr>
            <a:t>Contract Incentives </a:t>
          </a:r>
          <a:endParaRPr lang="en-IN" sz="1400" kern="1200">
            <a:solidFill>
              <a:schemeClr val="tx1"/>
            </a:solidFill>
          </a:endParaRPr>
        </a:p>
      </dsp:txBody>
      <dsp:txXfrm rot="-5400000">
        <a:off x="2962418" y="2018030"/>
        <a:ext cx="1202866" cy="1382606"/>
      </dsp:txXfrm>
    </dsp:sp>
    <dsp:sp modelId="{3B828163-069E-4CAE-B0C8-B8CB4C43D7A0}">
      <dsp:nvSpPr>
        <dsp:cNvPr id="0" name=""/>
        <dsp:cNvSpPr/>
      </dsp:nvSpPr>
      <dsp:spPr>
        <a:xfrm>
          <a:off x="448468" y="2106744"/>
          <a:ext cx="2169318" cy="1205177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6A5491-3A60-4F48-B7DC-075A3B68BFF6}">
      <dsp:nvSpPr>
        <dsp:cNvPr id="0" name=""/>
        <dsp:cNvSpPr/>
      </dsp:nvSpPr>
      <dsp:spPr>
        <a:xfrm rot="5400000">
          <a:off x="4484940" y="1835580"/>
          <a:ext cx="2008628" cy="174750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3600" kern="1200"/>
        </a:p>
      </dsp:txBody>
      <dsp:txXfrm rot="-5400000">
        <a:off x="4887821" y="2018030"/>
        <a:ext cx="1202866" cy="1382606"/>
      </dsp:txXfrm>
    </dsp:sp>
    <dsp:sp modelId="{434FA157-5FB0-417C-BCDA-05AF593AC260}">
      <dsp:nvSpPr>
        <dsp:cNvPr id="0" name=""/>
        <dsp:cNvSpPr/>
      </dsp:nvSpPr>
      <dsp:spPr>
        <a:xfrm rot="5400000">
          <a:off x="3506806" y="3540503"/>
          <a:ext cx="2008628" cy="174750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>
              <a:solidFill>
                <a:schemeClr val="tx1"/>
              </a:solidFill>
            </a:rPr>
            <a:t>Early Engagement </a:t>
          </a:r>
          <a:endParaRPr lang="en-IN" sz="1400" kern="1200">
            <a:solidFill>
              <a:schemeClr val="tx1"/>
            </a:solidFill>
          </a:endParaRPr>
        </a:p>
      </dsp:txBody>
      <dsp:txXfrm rot="-5400000">
        <a:off x="3909687" y="3722953"/>
        <a:ext cx="1202866" cy="1382606"/>
      </dsp:txXfrm>
    </dsp:sp>
    <dsp:sp modelId="{A7262D5B-6885-4B10-8606-E3339843E9F4}">
      <dsp:nvSpPr>
        <dsp:cNvPr id="0" name=""/>
        <dsp:cNvSpPr/>
      </dsp:nvSpPr>
      <dsp:spPr>
        <a:xfrm>
          <a:off x="5437901" y="3811668"/>
          <a:ext cx="2241629" cy="1205177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1AD212-AACF-4DF8-8361-1745D1D9E42A}">
      <dsp:nvSpPr>
        <dsp:cNvPr id="0" name=""/>
        <dsp:cNvSpPr/>
      </dsp:nvSpPr>
      <dsp:spPr>
        <a:xfrm rot="5400000">
          <a:off x="1619499" y="3540503"/>
          <a:ext cx="2008628" cy="174750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3600" kern="1200"/>
        </a:p>
      </dsp:txBody>
      <dsp:txXfrm rot="-5400000">
        <a:off x="2022380" y="3722953"/>
        <a:ext cx="1202866" cy="13826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jpg>
</file>

<file path=ppt/media/image14.jpe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9614097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7" name="Google Shape;186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68" name="Google Shape;186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4500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0" name="Google Shape;188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1" name="Google Shape;188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4315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9360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1" name="Google Shape;19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52" name="Google Shape;195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1334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g2804a11d72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1" name="Google Shape;1961;g2804a11d72e_0_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2" name="Google Shape;1962;g2804a11d72e_0_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9720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g2804a11d72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7" name="Google Shape;1977;g2804a11d72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g2804a11d72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9121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g2804a11d72e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8" name="Google Shape;1928;g2804a11d72e_0_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29" name="Google Shape;1929;g2804a11d72e_0_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1640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2804a11d72e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2804a11d72e_0_1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2" name="Google Shape;1992;g2804a11d72e_0_1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2451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7" name="Google Shape;206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8" name="Google Shape;2068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1600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Dark">
  <p:cSld name="Title Slide 1 Dark">
    <p:bg>
      <p:bgPr>
        <a:solidFill>
          <a:schemeClr val="dk2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4"/>
          <p:cNvSpPr txBox="1">
            <a:spLocks noGrp="1"/>
          </p:cNvSpPr>
          <p:nvPr>
            <p:ph type="body" idx="1"/>
          </p:nvPr>
        </p:nvSpPr>
        <p:spPr>
          <a:xfrm>
            <a:off x="457199" y="3281163"/>
            <a:ext cx="6397626" cy="1218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14"/>
          <p:cNvSpPr txBox="1">
            <a:spLocks noGrp="1"/>
          </p:cNvSpPr>
          <p:nvPr>
            <p:ph type="body" idx="2"/>
          </p:nvPr>
        </p:nvSpPr>
        <p:spPr>
          <a:xfrm>
            <a:off x="457198" y="1233488"/>
            <a:ext cx="6443999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14"/>
          <p:cNvSpPr>
            <a:spLocks noGrp="1"/>
          </p:cNvSpPr>
          <p:nvPr>
            <p:ph type="pic" idx="3"/>
          </p:nvPr>
        </p:nvSpPr>
        <p:spPr>
          <a:xfrm>
            <a:off x="4060396" y="2764868"/>
            <a:ext cx="8131604" cy="4093132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9" name="Google Shape;19;p14"/>
          <p:cNvSpPr txBox="1">
            <a:spLocks noGrp="1"/>
          </p:cNvSpPr>
          <p:nvPr>
            <p:ph type="title"/>
          </p:nvPr>
        </p:nvSpPr>
        <p:spPr>
          <a:xfrm>
            <a:off x="457199" y="1800000"/>
            <a:ext cx="6443998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/>
          <p:nvPr/>
        </p:nvSpPr>
        <p:spPr>
          <a:xfrm>
            <a:off x="2929209" y="4829173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3000">
                <a:srgbClr val="00AECF">
                  <a:alpha val="0"/>
                </a:srgbClr>
              </a:gs>
              <a:gs pos="7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14"/>
          <p:cNvSpPr/>
          <p:nvPr/>
        </p:nvSpPr>
        <p:spPr>
          <a:xfrm>
            <a:off x="10121759" y="2893156"/>
            <a:ext cx="2070240" cy="2020997"/>
          </a:xfrm>
          <a:custGeom>
            <a:avLst/>
            <a:gdLst/>
            <a:ahLst/>
            <a:cxnLst/>
            <a:rect l="l" t="t" r="r" b="b"/>
            <a:pathLst>
              <a:path w="2070240" h="2020997" extrusionOk="0">
                <a:moveTo>
                  <a:pt x="803684" y="0"/>
                </a:moveTo>
                <a:lnTo>
                  <a:pt x="2069497" y="889314"/>
                </a:lnTo>
                <a:lnTo>
                  <a:pt x="2069597" y="713297"/>
                </a:lnTo>
                <a:lnTo>
                  <a:pt x="2070240" y="713739"/>
                </a:lnTo>
                <a:lnTo>
                  <a:pt x="2069497" y="2020997"/>
                </a:lnTo>
                <a:lnTo>
                  <a:pt x="0" y="567044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2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14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3" name="Google Shape;2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16375" y="101268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 w/ Banner">
  <p:cSld name="Title &amp; Content w/ Banner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4"/>
          <p:cNvSpPr/>
          <p:nvPr/>
        </p:nvSpPr>
        <p:spPr>
          <a:xfrm>
            <a:off x="0" y="0"/>
            <a:ext cx="12192000" cy="202030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5" name="Google Shape;505;p24"/>
          <p:cNvPicPr preferRelativeResize="0"/>
          <p:nvPr/>
        </p:nvPicPr>
        <p:blipFill rotWithShape="1">
          <a:blip r:embed="rId2">
            <a:alphaModFix amt="7000"/>
          </a:blip>
          <a:srcRect/>
          <a:stretch/>
        </p:blipFill>
        <p:spPr>
          <a:xfrm>
            <a:off x="0" y="0"/>
            <a:ext cx="12192000" cy="2020306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24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07" name="Google Shape;507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24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9" name="Google Shape;509;p24"/>
          <p:cNvSpPr txBox="1">
            <a:spLocks noGrp="1"/>
          </p:cNvSpPr>
          <p:nvPr>
            <p:ph type="title"/>
          </p:nvPr>
        </p:nvSpPr>
        <p:spPr>
          <a:xfrm>
            <a:off x="442800" y="388845"/>
            <a:ext cx="11304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0" name="Google Shape;510;p24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24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24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24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24"/>
          <p:cNvSpPr txBox="1">
            <a:spLocks noGrp="1"/>
          </p:cNvSpPr>
          <p:nvPr>
            <p:ph type="body" idx="3"/>
          </p:nvPr>
        </p:nvSpPr>
        <p:spPr>
          <a:xfrm>
            <a:off x="442799" y="2249826"/>
            <a:ext cx="11303999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- Navy">
  <p:cSld name="Agenda - Navy">
    <p:bg>
      <p:bgPr>
        <a:solidFill>
          <a:schemeClr val="dk2"/>
        </a:solidFill>
        <a:effectLst/>
      </p:bgPr>
    </p:bg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5"/>
          <p:cNvSpPr/>
          <p:nvPr/>
        </p:nvSpPr>
        <p:spPr>
          <a:xfrm rot="10800000">
            <a:off x="9386998" y="111"/>
            <a:ext cx="2805000" cy="2805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25"/>
          <p:cNvSpPr>
            <a:spLocks noGrp="1"/>
          </p:cNvSpPr>
          <p:nvPr>
            <p:ph type="pic" idx="2"/>
          </p:nvPr>
        </p:nvSpPr>
        <p:spPr>
          <a:xfrm>
            <a:off x="4056768" y="0"/>
            <a:ext cx="8135100" cy="56601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518" name="Google Shape;518;p25"/>
          <p:cNvSpPr txBox="1"/>
          <p:nvPr/>
        </p:nvSpPr>
        <p:spPr>
          <a:xfrm flipH="1">
            <a:off x="457137" y="6436977"/>
            <a:ext cx="542100" cy="1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25"/>
          <p:cNvSpPr txBox="1">
            <a:spLocks noGrp="1"/>
          </p:cNvSpPr>
          <p:nvPr>
            <p:ph type="body" idx="1"/>
          </p:nvPr>
        </p:nvSpPr>
        <p:spPr>
          <a:xfrm>
            <a:off x="457199" y="1366979"/>
            <a:ext cx="272400" cy="37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0" name="Google Shape;520;p25"/>
          <p:cNvSpPr txBox="1">
            <a:spLocks noGrp="1"/>
          </p:cNvSpPr>
          <p:nvPr>
            <p:ph type="body" idx="3"/>
          </p:nvPr>
        </p:nvSpPr>
        <p:spPr>
          <a:xfrm>
            <a:off x="1015360" y="1392819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21" name="Google Shape;521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88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25"/>
          <p:cNvSpPr txBox="1">
            <a:spLocks noGrp="1"/>
          </p:cNvSpPr>
          <p:nvPr>
            <p:ph type="ftr" idx="11"/>
          </p:nvPr>
        </p:nvSpPr>
        <p:spPr>
          <a:xfrm>
            <a:off x="623888" y="6426211"/>
            <a:ext cx="23964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" name="Google Shape;523;p25"/>
          <p:cNvSpPr txBox="1">
            <a:spLocks noGrp="1"/>
          </p:cNvSpPr>
          <p:nvPr>
            <p:ph type="title"/>
          </p:nvPr>
        </p:nvSpPr>
        <p:spPr>
          <a:xfrm>
            <a:off x="460744" y="417059"/>
            <a:ext cx="5049000" cy="5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4" name="Google Shape;524;p25"/>
          <p:cNvSpPr txBox="1">
            <a:spLocks noGrp="1"/>
          </p:cNvSpPr>
          <p:nvPr>
            <p:ph type="body" idx="4"/>
          </p:nvPr>
        </p:nvSpPr>
        <p:spPr>
          <a:xfrm>
            <a:off x="457199" y="2146908"/>
            <a:ext cx="272400" cy="37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5" name="Google Shape;525;p25"/>
          <p:cNvSpPr txBox="1">
            <a:spLocks noGrp="1"/>
          </p:cNvSpPr>
          <p:nvPr>
            <p:ph type="body" idx="5"/>
          </p:nvPr>
        </p:nvSpPr>
        <p:spPr>
          <a:xfrm>
            <a:off x="1015360" y="2172748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6" name="Google Shape;526;p25"/>
          <p:cNvSpPr txBox="1">
            <a:spLocks noGrp="1"/>
          </p:cNvSpPr>
          <p:nvPr>
            <p:ph type="body" idx="6"/>
          </p:nvPr>
        </p:nvSpPr>
        <p:spPr>
          <a:xfrm>
            <a:off x="457199" y="2899597"/>
            <a:ext cx="272400" cy="37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7" name="Google Shape;527;p25"/>
          <p:cNvSpPr txBox="1">
            <a:spLocks noGrp="1"/>
          </p:cNvSpPr>
          <p:nvPr>
            <p:ph type="body" idx="7"/>
          </p:nvPr>
        </p:nvSpPr>
        <p:spPr>
          <a:xfrm>
            <a:off x="1015360" y="2925437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8" name="Google Shape;528;p25"/>
          <p:cNvSpPr txBox="1">
            <a:spLocks noGrp="1"/>
          </p:cNvSpPr>
          <p:nvPr>
            <p:ph type="body" idx="8"/>
          </p:nvPr>
        </p:nvSpPr>
        <p:spPr>
          <a:xfrm>
            <a:off x="457199" y="3679526"/>
            <a:ext cx="272400" cy="37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9" name="Google Shape;529;p25"/>
          <p:cNvSpPr txBox="1">
            <a:spLocks noGrp="1"/>
          </p:cNvSpPr>
          <p:nvPr>
            <p:ph type="body" idx="9"/>
          </p:nvPr>
        </p:nvSpPr>
        <p:spPr>
          <a:xfrm>
            <a:off x="1015360" y="3705366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0" name="Google Shape;530;p25"/>
          <p:cNvSpPr txBox="1">
            <a:spLocks noGrp="1"/>
          </p:cNvSpPr>
          <p:nvPr>
            <p:ph type="body" idx="13"/>
          </p:nvPr>
        </p:nvSpPr>
        <p:spPr>
          <a:xfrm>
            <a:off x="457199" y="4434106"/>
            <a:ext cx="272400" cy="37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1" name="Google Shape;531;p25"/>
          <p:cNvSpPr txBox="1">
            <a:spLocks noGrp="1"/>
          </p:cNvSpPr>
          <p:nvPr>
            <p:ph type="body" idx="14"/>
          </p:nvPr>
        </p:nvSpPr>
        <p:spPr>
          <a:xfrm>
            <a:off x="1015360" y="4459946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2" name="Google Shape;532;p25"/>
          <p:cNvSpPr txBox="1">
            <a:spLocks noGrp="1"/>
          </p:cNvSpPr>
          <p:nvPr>
            <p:ph type="body" idx="15"/>
          </p:nvPr>
        </p:nvSpPr>
        <p:spPr>
          <a:xfrm>
            <a:off x="457199" y="5214035"/>
            <a:ext cx="272400" cy="37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3" name="Google Shape;533;p25"/>
          <p:cNvSpPr txBox="1">
            <a:spLocks noGrp="1"/>
          </p:cNvSpPr>
          <p:nvPr>
            <p:ph type="body" idx="16"/>
          </p:nvPr>
        </p:nvSpPr>
        <p:spPr>
          <a:xfrm>
            <a:off x="1015360" y="5239875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4" name="Google Shape;534;p25"/>
          <p:cNvSpPr txBox="1"/>
          <p:nvPr/>
        </p:nvSpPr>
        <p:spPr>
          <a:xfrm flipH="1">
            <a:off x="457137" y="6436977"/>
            <a:ext cx="542100" cy="1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25"/>
          <p:cNvSpPr/>
          <p:nvPr/>
        </p:nvSpPr>
        <p:spPr>
          <a:xfrm>
            <a:off x="0" y="0"/>
            <a:ext cx="10980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4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w/ Banner">
  <p:cSld name="Title Only w/ Banner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6"/>
          <p:cNvSpPr/>
          <p:nvPr/>
        </p:nvSpPr>
        <p:spPr>
          <a:xfrm>
            <a:off x="0" y="0"/>
            <a:ext cx="12192000" cy="202030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8" name="Google Shape;538;p26"/>
          <p:cNvPicPr preferRelativeResize="0"/>
          <p:nvPr/>
        </p:nvPicPr>
        <p:blipFill rotWithShape="1">
          <a:blip r:embed="rId2">
            <a:alphaModFix amt="7000"/>
          </a:blip>
          <a:srcRect/>
          <a:stretch/>
        </p:blipFill>
        <p:spPr>
          <a:xfrm>
            <a:off x="0" y="0"/>
            <a:ext cx="12192000" cy="2020306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26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40" name="Google Shape;540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26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2" name="Google Shape;542;p26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p26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26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26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26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1">
  <p:cSld name="Title Slide 1">
    <p:bg>
      <p:bgPr>
        <a:solidFill>
          <a:schemeClr val="lt1"/>
        </a:solidFill>
        <a:effectLst/>
      </p:bgPr>
    </p:bg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7"/>
          <p:cNvSpPr txBox="1">
            <a:spLocks noGrp="1"/>
          </p:cNvSpPr>
          <p:nvPr>
            <p:ph type="body" idx="1"/>
          </p:nvPr>
        </p:nvSpPr>
        <p:spPr>
          <a:xfrm>
            <a:off x="457199" y="3281163"/>
            <a:ext cx="6397626" cy="1218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9" name="Google Shape;549;p27"/>
          <p:cNvSpPr txBox="1">
            <a:spLocks noGrp="1"/>
          </p:cNvSpPr>
          <p:nvPr>
            <p:ph type="body" idx="2"/>
          </p:nvPr>
        </p:nvSpPr>
        <p:spPr>
          <a:xfrm>
            <a:off x="457198" y="1233488"/>
            <a:ext cx="6443999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0" name="Google Shape;550;p27"/>
          <p:cNvSpPr>
            <a:spLocks noGrp="1"/>
          </p:cNvSpPr>
          <p:nvPr>
            <p:ph type="pic" idx="3"/>
          </p:nvPr>
        </p:nvSpPr>
        <p:spPr>
          <a:xfrm>
            <a:off x="4060396" y="2764868"/>
            <a:ext cx="8131604" cy="4093132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551" name="Google Shape;551;p27"/>
          <p:cNvSpPr txBox="1">
            <a:spLocks noGrp="1"/>
          </p:cNvSpPr>
          <p:nvPr>
            <p:ph type="title"/>
          </p:nvPr>
        </p:nvSpPr>
        <p:spPr>
          <a:xfrm>
            <a:off x="457199" y="1800000"/>
            <a:ext cx="6443998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27"/>
          <p:cNvSpPr txBox="1">
            <a:spLocks noGrp="1"/>
          </p:cNvSpPr>
          <p:nvPr>
            <p:ph type="ftr" idx="11"/>
          </p:nvPr>
        </p:nvSpPr>
        <p:spPr>
          <a:xfrm>
            <a:off x="442800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3" name="Google Shape;553;p27"/>
          <p:cNvSpPr/>
          <p:nvPr/>
        </p:nvSpPr>
        <p:spPr>
          <a:xfrm>
            <a:off x="2929209" y="4829173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3000">
                <a:srgbClr val="00AECF">
                  <a:alpha val="0"/>
                </a:srgbClr>
              </a:gs>
              <a:gs pos="7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27"/>
          <p:cNvSpPr/>
          <p:nvPr/>
        </p:nvSpPr>
        <p:spPr>
          <a:xfrm>
            <a:off x="10121759" y="2893156"/>
            <a:ext cx="2070240" cy="2020997"/>
          </a:xfrm>
          <a:custGeom>
            <a:avLst/>
            <a:gdLst/>
            <a:ahLst/>
            <a:cxnLst/>
            <a:rect l="l" t="t" r="r" b="b"/>
            <a:pathLst>
              <a:path w="2070240" h="2020997" extrusionOk="0">
                <a:moveTo>
                  <a:pt x="803684" y="0"/>
                </a:moveTo>
                <a:lnTo>
                  <a:pt x="2069497" y="889314"/>
                </a:lnTo>
                <a:lnTo>
                  <a:pt x="2069597" y="713297"/>
                </a:lnTo>
                <a:lnTo>
                  <a:pt x="2070240" y="713739"/>
                </a:lnTo>
                <a:lnTo>
                  <a:pt x="2069497" y="2020997"/>
                </a:lnTo>
                <a:lnTo>
                  <a:pt x="0" y="567044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2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5" name="Google Shape;555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16375" y="101268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Dark">
  <p:cSld name="Agenda Dark">
    <p:bg>
      <p:bgPr>
        <a:solidFill>
          <a:schemeClr val="dk2"/>
        </a:solidFill>
        <a:effectLst/>
      </p:bgPr>
    </p:bg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28"/>
          <p:cNvSpPr/>
          <p:nvPr/>
        </p:nvSpPr>
        <p:spPr>
          <a:xfrm rot="10800000">
            <a:off x="9386887" y="0"/>
            <a:ext cx="2805111" cy="2805111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28"/>
          <p:cNvSpPr txBox="1">
            <a:spLocks noGrp="1"/>
          </p:cNvSpPr>
          <p:nvPr>
            <p:ph type="body" idx="1"/>
          </p:nvPr>
        </p:nvSpPr>
        <p:spPr>
          <a:xfrm>
            <a:off x="442800" y="1366979"/>
            <a:ext cx="272470" cy="3756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0" name="Google Shape;560;p28"/>
          <p:cNvSpPr txBox="1">
            <a:spLocks noGrp="1"/>
          </p:cNvSpPr>
          <p:nvPr>
            <p:ph type="body" idx="2"/>
          </p:nvPr>
        </p:nvSpPr>
        <p:spPr>
          <a:xfrm>
            <a:off x="1015360" y="1392819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61" name="Google Shape;56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28"/>
          <p:cNvSpPr txBox="1">
            <a:spLocks noGrp="1"/>
          </p:cNvSpPr>
          <p:nvPr>
            <p:ph type="title"/>
          </p:nvPr>
        </p:nvSpPr>
        <p:spPr>
          <a:xfrm>
            <a:off x="442800" y="417059"/>
            <a:ext cx="5049102" cy="57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28"/>
          <p:cNvSpPr txBox="1">
            <a:spLocks noGrp="1"/>
          </p:cNvSpPr>
          <p:nvPr>
            <p:ph type="body" idx="3"/>
          </p:nvPr>
        </p:nvSpPr>
        <p:spPr>
          <a:xfrm>
            <a:off x="442800" y="2146908"/>
            <a:ext cx="272470" cy="3756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4" name="Google Shape;564;p28"/>
          <p:cNvSpPr txBox="1">
            <a:spLocks noGrp="1"/>
          </p:cNvSpPr>
          <p:nvPr>
            <p:ph type="body" idx="4"/>
          </p:nvPr>
        </p:nvSpPr>
        <p:spPr>
          <a:xfrm>
            <a:off x="1015360" y="2172748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5" name="Google Shape;565;p28"/>
          <p:cNvSpPr txBox="1">
            <a:spLocks noGrp="1"/>
          </p:cNvSpPr>
          <p:nvPr>
            <p:ph type="body" idx="5"/>
          </p:nvPr>
        </p:nvSpPr>
        <p:spPr>
          <a:xfrm>
            <a:off x="442800" y="2899597"/>
            <a:ext cx="272470" cy="3756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6" name="Google Shape;566;p28"/>
          <p:cNvSpPr txBox="1">
            <a:spLocks noGrp="1"/>
          </p:cNvSpPr>
          <p:nvPr>
            <p:ph type="body" idx="6"/>
          </p:nvPr>
        </p:nvSpPr>
        <p:spPr>
          <a:xfrm>
            <a:off x="1015360" y="2925437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7" name="Google Shape;567;p28"/>
          <p:cNvSpPr txBox="1">
            <a:spLocks noGrp="1"/>
          </p:cNvSpPr>
          <p:nvPr>
            <p:ph type="body" idx="7"/>
          </p:nvPr>
        </p:nvSpPr>
        <p:spPr>
          <a:xfrm>
            <a:off x="442800" y="3679526"/>
            <a:ext cx="272470" cy="3756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8" name="Google Shape;568;p28"/>
          <p:cNvSpPr txBox="1">
            <a:spLocks noGrp="1"/>
          </p:cNvSpPr>
          <p:nvPr>
            <p:ph type="body" idx="8"/>
          </p:nvPr>
        </p:nvSpPr>
        <p:spPr>
          <a:xfrm>
            <a:off x="1015360" y="3705366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9" name="Google Shape;569;p28"/>
          <p:cNvSpPr txBox="1">
            <a:spLocks noGrp="1"/>
          </p:cNvSpPr>
          <p:nvPr>
            <p:ph type="body" idx="9"/>
          </p:nvPr>
        </p:nvSpPr>
        <p:spPr>
          <a:xfrm>
            <a:off x="442800" y="4434106"/>
            <a:ext cx="272470" cy="3756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0" name="Google Shape;570;p28"/>
          <p:cNvSpPr txBox="1">
            <a:spLocks noGrp="1"/>
          </p:cNvSpPr>
          <p:nvPr>
            <p:ph type="body" idx="13"/>
          </p:nvPr>
        </p:nvSpPr>
        <p:spPr>
          <a:xfrm>
            <a:off x="1015360" y="4459946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1" name="Google Shape;571;p28"/>
          <p:cNvSpPr txBox="1">
            <a:spLocks noGrp="1"/>
          </p:cNvSpPr>
          <p:nvPr>
            <p:ph type="body" idx="14"/>
          </p:nvPr>
        </p:nvSpPr>
        <p:spPr>
          <a:xfrm>
            <a:off x="442800" y="5214035"/>
            <a:ext cx="272470" cy="3756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2" name="Google Shape;572;p28"/>
          <p:cNvSpPr txBox="1">
            <a:spLocks noGrp="1"/>
          </p:cNvSpPr>
          <p:nvPr>
            <p:ph type="body" idx="15"/>
          </p:nvPr>
        </p:nvSpPr>
        <p:spPr>
          <a:xfrm>
            <a:off x="1015360" y="5239875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3" name="Google Shape;573;p28"/>
          <p:cNvSpPr>
            <a:spLocks noGrp="1"/>
          </p:cNvSpPr>
          <p:nvPr>
            <p:ph type="pic" idx="16"/>
          </p:nvPr>
        </p:nvSpPr>
        <p:spPr>
          <a:xfrm>
            <a:off x="5205400" y="1"/>
            <a:ext cx="6986601" cy="485394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574" name="Google Shape;574;p28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28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28"/>
          <p:cNvSpPr/>
          <p:nvPr/>
        </p:nvSpPr>
        <p:spPr>
          <a:xfrm rot="4191016">
            <a:off x="4839921" y="-500976"/>
            <a:ext cx="4556496" cy="3926865"/>
          </a:xfrm>
          <a:custGeom>
            <a:avLst/>
            <a:gdLst/>
            <a:ahLst/>
            <a:cxnLst/>
            <a:rect l="l" t="t" r="r" b="b"/>
            <a:pathLst>
              <a:path w="4556496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6496" y="712633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28"/>
          <p:cNvSpPr/>
          <p:nvPr/>
        </p:nvSpPr>
        <p:spPr>
          <a:xfrm flipH="1">
            <a:off x="9184940" y="3117122"/>
            <a:ext cx="3007058" cy="2897317"/>
          </a:xfrm>
          <a:custGeom>
            <a:avLst/>
            <a:gdLst/>
            <a:ahLst/>
            <a:cxnLst/>
            <a:rect l="l" t="t" r="r" b="b"/>
            <a:pathLst>
              <a:path w="3013735" h="2897317" extrusionOk="0">
                <a:moveTo>
                  <a:pt x="1859431" y="0"/>
                </a:moveTo>
                <a:lnTo>
                  <a:pt x="0" y="1291679"/>
                </a:lnTo>
                <a:lnTo>
                  <a:pt x="0" y="2897317"/>
                </a:lnTo>
                <a:lnTo>
                  <a:pt x="3013735" y="79761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28"/>
          <p:cNvSpPr/>
          <p:nvPr/>
        </p:nvSpPr>
        <p:spPr>
          <a:xfrm rot="4191016">
            <a:off x="10193741" y="-235643"/>
            <a:ext cx="2181945" cy="1879451"/>
          </a:xfrm>
          <a:custGeom>
            <a:avLst/>
            <a:gdLst/>
            <a:ahLst/>
            <a:cxnLst/>
            <a:rect l="l" t="t" r="r" b="b"/>
            <a:pathLst>
              <a:path w="4558884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8884" y="724009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85000">
                <a:srgbClr val="10548C">
                  <a:alpha val="0"/>
                </a:srgbClr>
              </a:gs>
              <a:gs pos="100000">
                <a:srgbClr val="10548C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1 Dark">
  <p:cSld name="Thank You 1 Dark">
    <p:bg>
      <p:bgPr>
        <a:solidFill>
          <a:schemeClr val="dk2"/>
        </a:solidFill>
        <a:effectLst/>
      </p:bgPr>
    </p:bg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0" name="Google Shape;580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29"/>
          <p:cNvSpPr txBox="1">
            <a:spLocks noGrp="1"/>
          </p:cNvSpPr>
          <p:nvPr>
            <p:ph type="title"/>
          </p:nvPr>
        </p:nvSpPr>
        <p:spPr>
          <a:xfrm>
            <a:off x="442799" y="2122014"/>
            <a:ext cx="4135319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p29"/>
          <p:cNvSpPr>
            <a:spLocks noGrp="1"/>
          </p:cNvSpPr>
          <p:nvPr>
            <p:ph type="pic" idx="2"/>
          </p:nvPr>
        </p:nvSpPr>
        <p:spPr>
          <a:xfrm>
            <a:off x="4060396" y="2764868"/>
            <a:ext cx="8131604" cy="4093132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cxnSp>
        <p:nvCxnSpPr>
          <p:cNvPr id="583" name="Google Shape;583;p29"/>
          <p:cNvCxnSpPr/>
          <p:nvPr/>
        </p:nvCxnSpPr>
        <p:spPr>
          <a:xfrm>
            <a:off x="442799" y="3214819"/>
            <a:ext cx="4932000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84" name="Google Shape;584;p29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5" name="Google Shape;585;p29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29"/>
          <p:cNvSpPr/>
          <p:nvPr/>
        </p:nvSpPr>
        <p:spPr>
          <a:xfrm>
            <a:off x="2929209" y="4829173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3000">
                <a:srgbClr val="00AECF">
                  <a:alpha val="0"/>
                </a:srgbClr>
              </a:gs>
              <a:gs pos="7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29"/>
          <p:cNvSpPr/>
          <p:nvPr/>
        </p:nvSpPr>
        <p:spPr>
          <a:xfrm>
            <a:off x="10121759" y="2893156"/>
            <a:ext cx="2070240" cy="2020997"/>
          </a:xfrm>
          <a:custGeom>
            <a:avLst/>
            <a:gdLst/>
            <a:ahLst/>
            <a:cxnLst/>
            <a:rect l="l" t="t" r="r" b="b"/>
            <a:pathLst>
              <a:path w="2070240" h="2020997" extrusionOk="0">
                <a:moveTo>
                  <a:pt x="803684" y="0"/>
                </a:moveTo>
                <a:lnTo>
                  <a:pt x="2069497" y="889314"/>
                </a:lnTo>
                <a:lnTo>
                  <a:pt x="2069597" y="713297"/>
                </a:lnTo>
                <a:lnTo>
                  <a:pt x="2070240" y="713739"/>
                </a:lnTo>
                <a:lnTo>
                  <a:pt x="2069497" y="2020997"/>
                </a:lnTo>
                <a:lnTo>
                  <a:pt x="0" y="567044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2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8" name="Google Shape;58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434" y="3224059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2">
  <p:cSld name="Agenda 2">
    <p:bg>
      <p:bgPr>
        <a:solidFill>
          <a:schemeClr val="accent2"/>
        </a:solidFill>
        <a:effectLst/>
      </p:bgPr>
    </p:bg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30"/>
          <p:cNvSpPr/>
          <p:nvPr/>
        </p:nvSpPr>
        <p:spPr>
          <a:xfrm flipH="1">
            <a:off x="6039992" y="4849927"/>
            <a:ext cx="5107358" cy="2019426"/>
          </a:xfrm>
          <a:custGeom>
            <a:avLst/>
            <a:gdLst/>
            <a:ahLst/>
            <a:cxnLst/>
            <a:rect l="l" t="t" r="r" b="b"/>
            <a:pathLst>
              <a:path w="5107358" h="2019426" extrusionOk="0">
                <a:moveTo>
                  <a:pt x="2885571" y="0"/>
                </a:moveTo>
                <a:lnTo>
                  <a:pt x="0" y="2019426"/>
                </a:lnTo>
                <a:lnTo>
                  <a:pt x="2277819" y="2019426"/>
                </a:lnTo>
                <a:lnTo>
                  <a:pt x="5107358" y="67456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3000">
                <a:srgbClr val="00AECF">
                  <a:alpha val="0"/>
                </a:srgbClr>
              </a:gs>
              <a:gs pos="7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2" name="Google Shape;592;p30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30"/>
          <p:cNvSpPr txBox="1"/>
          <p:nvPr/>
        </p:nvSpPr>
        <p:spPr>
          <a:xfrm flipH="1">
            <a:off x="457196" y="6436977"/>
            <a:ext cx="542041" cy="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30"/>
          <p:cNvSpPr txBox="1">
            <a:spLocks noGrp="1"/>
          </p:cNvSpPr>
          <p:nvPr>
            <p:ph type="body" idx="1"/>
          </p:nvPr>
        </p:nvSpPr>
        <p:spPr>
          <a:xfrm>
            <a:off x="457199" y="1366979"/>
            <a:ext cx="272470" cy="37568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5" name="Google Shape;595;p30"/>
          <p:cNvSpPr txBox="1">
            <a:spLocks noGrp="1"/>
          </p:cNvSpPr>
          <p:nvPr>
            <p:ph type="body" idx="2"/>
          </p:nvPr>
        </p:nvSpPr>
        <p:spPr>
          <a:xfrm>
            <a:off x="1015360" y="1392819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6" name="Google Shape;596;p30"/>
          <p:cNvSpPr txBox="1">
            <a:spLocks noGrp="1"/>
          </p:cNvSpPr>
          <p:nvPr>
            <p:ph type="ftr" idx="11"/>
          </p:nvPr>
        </p:nvSpPr>
        <p:spPr>
          <a:xfrm>
            <a:off x="623888" y="6426211"/>
            <a:ext cx="2396518" cy="22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30"/>
          <p:cNvSpPr txBox="1">
            <a:spLocks noGrp="1"/>
          </p:cNvSpPr>
          <p:nvPr>
            <p:ph type="title"/>
          </p:nvPr>
        </p:nvSpPr>
        <p:spPr>
          <a:xfrm>
            <a:off x="442799" y="417059"/>
            <a:ext cx="5049102" cy="57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p30"/>
          <p:cNvSpPr>
            <a:spLocks noGrp="1"/>
          </p:cNvSpPr>
          <p:nvPr>
            <p:ph type="pic" idx="3"/>
          </p:nvPr>
        </p:nvSpPr>
        <p:spPr>
          <a:xfrm>
            <a:off x="5710622" y="0"/>
            <a:ext cx="5400119" cy="54602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599" name="Google Shape;599;p30"/>
          <p:cNvSpPr txBox="1">
            <a:spLocks noGrp="1"/>
          </p:cNvSpPr>
          <p:nvPr>
            <p:ph type="body" idx="4"/>
          </p:nvPr>
        </p:nvSpPr>
        <p:spPr>
          <a:xfrm>
            <a:off x="457199" y="2146908"/>
            <a:ext cx="272470" cy="37568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0" name="Google Shape;600;p30"/>
          <p:cNvSpPr txBox="1">
            <a:spLocks noGrp="1"/>
          </p:cNvSpPr>
          <p:nvPr>
            <p:ph type="body" idx="5"/>
          </p:nvPr>
        </p:nvSpPr>
        <p:spPr>
          <a:xfrm>
            <a:off x="1015360" y="2172748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1" name="Google Shape;601;p30"/>
          <p:cNvSpPr txBox="1">
            <a:spLocks noGrp="1"/>
          </p:cNvSpPr>
          <p:nvPr>
            <p:ph type="body" idx="6"/>
          </p:nvPr>
        </p:nvSpPr>
        <p:spPr>
          <a:xfrm>
            <a:off x="457199" y="2899597"/>
            <a:ext cx="272470" cy="37568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body" idx="7"/>
          </p:nvPr>
        </p:nvSpPr>
        <p:spPr>
          <a:xfrm>
            <a:off x="1015360" y="2925437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body" idx="8"/>
          </p:nvPr>
        </p:nvSpPr>
        <p:spPr>
          <a:xfrm>
            <a:off x="457199" y="3679526"/>
            <a:ext cx="272470" cy="37568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body" idx="9"/>
          </p:nvPr>
        </p:nvSpPr>
        <p:spPr>
          <a:xfrm>
            <a:off x="1015360" y="3705366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body" idx="13"/>
          </p:nvPr>
        </p:nvSpPr>
        <p:spPr>
          <a:xfrm>
            <a:off x="457199" y="4434106"/>
            <a:ext cx="272470" cy="37568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body" idx="14"/>
          </p:nvPr>
        </p:nvSpPr>
        <p:spPr>
          <a:xfrm>
            <a:off x="1015360" y="4459946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body" idx="15"/>
          </p:nvPr>
        </p:nvSpPr>
        <p:spPr>
          <a:xfrm>
            <a:off x="457199" y="5214035"/>
            <a:ext cx="272470" cy="37568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body" idx="16"/>
          </p:nvPr>
        </p:nvSpPr>
        <p:spPr>
          <a:xfrm>
            <a:off x="1015360" y="5239875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9" name="Google Shape;609;p30"/>
          <p:cNvSpPr txBox="1"/>
          <p:nvPr/>
        </p:nvSpPr>
        <p:spPr>
          <a:xfrm flipH="1">
            <a:off x="457196" y="6436977"/>
            <a:ext cx="542041" cy="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0" name="Google Shape;610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2400" cy="270176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30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30"/>
          <p:cNvSpPr/>
          <p:nvPr/>
        </p:nvSpPr>
        <p:spPr>
          <a:xfrm rot="4196304">
            <a:off x="8884361" y="4991240"/>
            <a:ext cx="2563893" cy="2048405"/>
          </a:xfrm>
          <a:custGeom>
            <a:avLst/>
            <a:gdLst/>
            <a:ahLst/>
            <a:cxnLst/>
            <a:rect l="l" t="t" r="r" b="b"/>
            <a:pathLst>
              <a:path w="2264587" h="1809276" extrusionOk="0">
                <a:moveTo>
                  <a:pt x="0" y="1545382"/>
                </a:moveTo>
                <a:lnTo>
                  <a:pt x="2264587" y="0"/>
                </a:lnTo>
                <a:lnTo>
                  <a:pt x="2132172" y="291012"/>
                </a:lnTo>
                <a:lnTo>
                  <a:pt x="2093985" y="395084"/>
                </a:lnTo>
                <a:lnTo>
                  <a:pt x="64114" y="1809276"/>
                </a:lnTo>
                <a:lnTo>
                  <a:pt x="53640" y="1768484"/>
                </a:lnTo>
                <a:cubicBezTo>
                  <a:pt x="30342" y="1675775"/>
                  <a:pt x="31426" y="1665603"/>
                  <a:pt x="0" y="1545382"/>
                </a:cubicBezTo>
                <a:close/>
              </a:path>
            </a:pathLst>
          </a:custGeom>
          <a:gradFill>
            <a:gsLst>
              <a:gs pos="0">
                <a:schemeClr val="accent6"/>
              </a:gs>
              <a:gs pos="85000">
                <a:srgbClr val="10548C">
                  <a:alpha val="0"/>
                </a:srgbClr>
              </a:gs>
              <a:gs pos="100000">
                <a:srgbClr val="10548C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">
  <p:cSld name="Title &amp; Content">
    <p:bg>
      <p:bgPr>
        <a:solidFill>
          <a:schemeClr val="lt1"/>
        </a:solidFill>
        <a:effectLst/>
      </p:bgPr>
    </p:bg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1"/>
          <p:cNvSpPr/>
          <p:nvPr/>
        </p:nvSpPr>
        <p:spPr>
          <a:xfrm rot="3341389" flipH="1">
            <a:off x="1622745" y="-3539070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5" name="Google Shape;615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31"/>
          <p:cNvSpPr txBox="1">
            <a:spLocks noGrp="1"/>
          </p:cNvSpPr>
          <p:nvPr>
            <p:ph type="body" idx="1"/>
          </p:nvPr>
        </p:nvSpPr>
        <p:spPr>
          <a:xfrm>
            <a:off x="442800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7" name="Google Shape;617;p31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31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31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31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31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31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31"/>
          <p:cNvSpPr txBox="1">
            <a:spLocks noGrp="1"/>
          </p:cNvSpPr>
          <p:nvPr>
            <p:ph type="body" idx="2"/>
          </p:nvPr>
        </p:nvSpPr>
        <p:spPr>
          <a:xfrm>
            <a:off x="442799" y="1773238"/>
            <a:ext cx="11303999" cy="4357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4">
  <p:cSld name="Title Slide 4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32"/>
          <p:cNvSpPr/>
          <p:nvPr/>
        </p:nvSpPr>
        <p:spPr>
          <a:xfrm rot="5400000">
            <a:off x="0" y="1"/>
            <a:ext cx="3815466" cy="3815466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32"/>
          <p:cNvSpPr>
            <a:spLocks noGrp="1"/>
          </p:cNvSpPr>
          <p:nvPr>
            <p:ph type="pic" idx="2"/>
          </p:nvPr>
        </p:nvSpPr>
        <p:spPr>
          <a:xfrm>
            <a:off x="1" y="1"/>
            <a:ext cx="5711211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627" name="Google Shape;627;p32"/>
          <p:cNvSpPr txBox="1">
            <a:spLocks noGrp="1"/>
          </p:cNvSpPr>
          <p:nvPr>
            <p:ph type="body" idx="1"/>
          </p:nvPr>
        </p:nvSpPr>
        <p:spPr>
          <a:xfrm>
            <a:off x="6942414" y="2259127"/>
            <a:ext cx="4004633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28" name="Google Shape;628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16375" y="101268"/>
            <a:ext cx="2505980" cy="1132220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32"/>
          <p:cNvSpPr txBox="1">
            <a:spLocks noGrp="1"/>
          </p:cNvSpPr>
          <p:nvPr>
            <p:ph type="title"/>
          </p:nvPr>
        </p:nvSpPr>
        <p:spPr>
          <a:xfrm>
            <a:off x="6942415" y="3100375"/>
            <a:ext cx="4004632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0" name="Google Shape;630;p32"/>
          <p:cNvSpPr txBox="1">
            <a:spLocks noGrp="1"/>
          </p:cNvSpPr>
          <p:nvPr>
            <p:ph type="body" idx="3"/>
          </p:nvPr>
        </p:nvSpPr>
        <p:spPr>
          <a:xfrm>
            <a:off x="6942415" y="4550622"/>
            <a:ext cx="4004632" cy="58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1" name="Google Shape;631;p32"/>
          <p:cNvSpPr/>
          <p:nvPr/>
        </p:nvSpPr>
        <p:spPr>
          <a:xfrm>
            <a:off x="1173742" y="4827938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3000">
                <a:srgbClr val="00AECF">
                  <a:alpha val="0"/>
                </a:srgbClr>
              </a:gs>
              <a:gs pos="7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32"/>
          <p:cNvSpPr/>
          <p:nvPr/>
        </p:nvSpPr>
        <p:spPr>
          <a:xfrm rot="10800000">
            <a:off x="137450" y="1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FF555F">
                  <a:alpha val="0"/>
                </a:srgbClr>
              </a:gs>
              <a:gs pos="3000">
                <a:srgbClr val="FF555F">
                  <a:alpha val="0"/>
                </a:srgbClr>
              </a:gs>
              <a:gs pos="74000">
                <a:schemeClr val="accent2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32"/>
          <p:cNvSpPr txBox="1">
            <a:spLocks noGrp="1"/>
          </p:cNvSpPr>
          <p:nvPr>
            <p:ph type="ftr" idx="11"/>
          </p:nvPr>
        </p:nvSpPr>
        <p:spPr>
          <a:xfrm>
            <a:off x="9325244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2 Dark">
  <p:cSld name="Divider 2 Dark">
    <p:bg>
      <p:bgPr>
        <a:solidFill>
          <a:schemeClr val="dk2"/>
        </a:solidFill>
        <a:effectLst/>
      </p:bgPr>
    </p:bg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5" name="Google Shape;635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p33"/>
          <p:cNvSpPr>
            <a:spLocks noGrp="1"/>
          </p:cNvSpPr>
          <p:nvPr>
            <p:ph type="pic" idx="2"/>
          </p:nvPr>
        </p:nvSpPr>
        <p:spPr>
          <a:xfrm>
            <a:off x="2528966" y="141209"/>
            <a:ext cx="9663034" cy="6716791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637" name="Google Shape;637;p33"/>
          <p:cNvSpPr txBox="1">
            <a:spLocks noGrp="1"/>
          </p:cNvSpPr>
          <p:nvPr>
            <p:ph type="body" idx="1"/>
          </p:nvPr>
        </p:nvSpPr>
        <p:spPr>
          <a:xfrm>
            <a:off x="442800" y="2645439"/>
            <a:ext cx="59868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38" name="Google Shape;638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33"/>
          <p:cNvSpPr txBox="1">
            <a:spLocks noGrp="1"/>
          </p:cNvSpPr>
          <p:nvPr>
            <p:ph type="title"/>
          </p:nvPr>
        </p:nvSpPr>
        <p:spPr>
          <a:xfrm>
            <a:off x="442800" y="1246559"/>
            <a:ext cx="5983255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0" name="Google Shape;640;p33"/>
          <p:cNvSpPr/>
          <p:nvPr/>
        </p:nvSpPr>
        <p:spPr>
          <a:xfrm>
            <a:off x="0" y="4910678"/>
            <a:ext cx="4279900" cy="1947322"/>
          </a:xfrm>
          <a:custGeom>
            <a:avLst/>
            <a:gdLst/>
            <a:ahLst/>
            <a:cxnLst/>
            <a:rect l="l" t="t" r="r" b="b"/>
            <a:pathLst>
              <a:path w="4279900" h="1947322" extrusionOk="0">
                <a:moveTo>
                  <a:pt x="1467015" y="0"/>
                </a:moveTo>
                <a:lnTo>
                  <a:pt x="4279900" y="1947322"/>
                </a:lnTo>
                <a:lnTo>
                  <a:pt x="0" y="1947322"/>
                </a:lnTo>
                <a:lnTo>
                  <a:pt x="0" y="1020577"/>
                </a:lnTo>
                <a:close/>
              </a:path>
            </a:pathLst>
          </a:custGeom>
          <a:gradFill>
            <a:gsLst>
              <a:gs pos="0">
                <a:srgbClr val="FF555F"/>
              </a:gs>
              <a:gs pos="93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33"/>
          <p:cNvSpPr/>
          <p:nvPr/>
        </p:nvSpPr>
        <p:spPr>
          <a:xfrm>
            <a:off x="1745857" y="5440650"/>
            <a:ext cx="2442751" cy="1417350"/>
          </a:xfrm>
          <a:custGeom>
            <a:avLst/>
            <a:gdLst/>
            <a:ahLst/>
            <a:cxnLst/>
            <a:rect l="l" t="t" r="r" b="b"/>
            <a:pathLst>
              <a:path w="2442751" h="1417350" extrusionOk="0">
                <a:moveTo>
                  <a:pt x="2031703" y="0"/>
                </a:moveTo>
                <a:lnTo>
                  <a:pt x="2442751" y="267995"/>
                </a:lnTo>
                <a:lnTo>
                  <a:pt x="783199" y="1417350"/>
                </a:lnTo>
                <a:lnTo>
                  <a:pt x="0" y="141735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33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3" name="Google Shape;643;p33"/>
          <p:cNvSpPr/>
          <p:nvPr/>
        </p:nvSpPr>
        <p:spPr>
          <a:xfrm rot="10800000">
            <a:off x="9763185" y="-1"/>
            <a:ext cx="2428815" cy="1426848"/>
          </a:xfrm>
          <a:custGeom>
            <a:avLst/>
            <a:gdLst/>
            <a:ahLst/>
            <a:cxnLst/>
            <a:rect l="l" t="t" r="r" b="b"/>
            <a:pathLst>
              <a:path w="2428815" h="1426848" extrusionOk="0">
                <a:moveTo>
                  <a:pt x="991465" y="1426848"/>
                </a:moveTo>
                <a:lnTo>
                  <a:pt x="0" y="1426848"/>
                </a:lnTo>
                <a:lnTo>
                  <a:pt x="0" y="1283606"/>
                </a:lnTo>
                <a:lnTo>
                  <a:pt x="1845489" y="0"/>
                </a:lnTo>
                <a:lnTo>
                  <a:pt x="2428815" y="39938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9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33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5"/>
          <p:cNvSpPr txBox="1">
            <a:spLocks noGrp="1"/>
          </p:cNvSpPr>
          <p:nvPr>
            <p:ph type="body" idx="1"/>
          </p:nvPr>
        </p:nvSpPr>
        <p:spPr>
          <a:xfrm>
            <a:off x="442800" y="1366979"/>
            <a:ext cx="272470" cy="3756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body" idx="2"/>
          </p:nvPr>
        </p:nvSpPr>
        <p:spPr>
          <a:xfrm>
            <a:off x="1015360" y="1392819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7" name="Google Shape;27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5"/>
          <p:cNvSpPr txBox="1">
            <a:spLocks noGrp="1"/>
          </p:cNvSpPr>
          <p:nvPr>
            <p:ph type="title"/>
          </p:nvPr>
        </p:nvSpPr>
        <p:spPr>
          <a:xfrm>
            <a:off x="442800" y="417059"/>
            <a:ext cx="5049102" cy="570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body" idx="3"/>
          </p:nvPr>
        </p:nvSpPr>
        <p:spPr>
          <a:xfrm>
            <a:off x="442800" y="2146908"/>
            <a:ext cx="272470" cy="3756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body" idx="4"/>
          </p:nvPr>
        </p:nvSpPr>
        <p:spPr>
          <a:xfrm>
            <a:off x="1015360" y="2172748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body" idx="5"/>
          </p:nvPr>
        </p:nvSpPr>
        <p:spPr>
          <a:xfrm>
            <a:off x="442800" y="2899597"/>
            <a:ext cx="272470" cy="3756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body" idx="6"/>
          </p:nvPr>
        </p:nvSpPr>
        <p:spPr>
          <a:xfrm>
            <a:off x="1015360" y="2925437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body" idx="7"/>
          </p:nvPr>
        </p:nvSpPr>
        <p:spPr>
          <a:xfrm>
            <a:off x="442800" y="3679526"/>
            <a:ext cx="272470" cy="3756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body" idx="8"/>
          </p:nvPr>
        </p:nvSpPr>
        <p:spPr>
          <a:xfrm>
            <a:off x="1015360" y="3705366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9"/>
          </p:nvPr>
        </p:nvSpPr>
        <p:spPr>
          <a:xfrm>
            <a:off x="442800" y="4434106"/>
            <a:ext cx="272470" cy="3756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13"/>
          </p:nvPr>
        </p:nvSpPr>
        <p:spPr>
          <a:xfrm>
            <a:off x="1015360" y="4459946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body" idx="14"/>
          </p:nvPr>
        </p:nvSpPr>
        <p:spPr>
          <a:xfrm>
            <a:off x="442800" y="5214035"/>
            <a:ext cx="272470" cy="3756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body" idx="15"/>
          </p:nvPr>
        </p:nvSpPr>
        <p:spPr>
          <a:xfrm>
            <a:off x="1015360" y="5239875"/>
            <a:ext cx="4494486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>
            <a:spLocks noGrp="1"/>
          </p:cNvSpPr>
          <p:nvPr>
            <p:ph type="pic" idx="16"/>
          </p:nvPr>
        </p:nvSpPr>
        <p:spPr>
          <a:xfrm>
            <a:off x="5205400" y="1"/>
            <a:ext cx="6986601" cy="485394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0" name="Google Shape;40;p15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5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/>
          <p:nvPr/>
        </p:nvSpPr>
        <p:spPr>
          <a:xfrm rot="4191016">
            <a:off x="4839921" y="-500976"/>
            <a:ext cx="4556496" cy="3926865"/>
          </a:xfrm>
          <a:custGeom>
            <a:avLst/>
            <a:gdLst/>
            <a:ahLst/>
            <a:cxnLst/>
            <a:rect l="l" t="t" r="r" b="b"/>
            <a:pathLst>
              <a:path w="4556496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6496" y="712633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5"/>
          <p:cNvSpPr/>
          <p:nvPr/>
        </p:nvSpPr>
        <p:spPr>
          <a:xfrm flipH="1">
            <a:off x="9184940" y="3117122"/>
            <a:ext cx="3007058" cy="2897317"/>
          </a:xfrm>
          <a:custGeom>
            <a:avLst/>
            <a:gdLst/>
            <a:ahLst/>
            <a:cxnLst/>
            <a:rect l="l" t="t" r="r" b="b"/>
            <a:pathLst>
              <a:path w="3013735" h="2897317" extrusionOk="0">
                <a:moveTo>
                  <a:pt x="1859431" y="0"/>
                </a:moveTo>
                <a:lnTo>
                  <a:pt x="0" y="1291679"/>
                </a:lnTo>
                <a:lnTo>
                  <a:pt x="0" y="2897317"/>
                </a:lnTo>
                <a:lnTo>
                  <a:pt x="3013735" y="79761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5"/>
          <p:cNvSpPr/>
          <p:nvPr/>
        </p:nvSpPr>
        <p:spPr>
          <a:xfrm rot="4191016">
            <a:off x="10193741" y="-235643"/>
            <a:ext cx="2181945" cy="1879451"/>
          </a:xfrm>
          <a:custGeom>
            <a:avLst/>
            <a:gdLst/>
            <a:ahLst/>
            <a:cxnLst/>
            <a:rect l="l" t="t" r="r" b="b"/>
            <a:pathLst>
              <a:path w="4558884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8884" y="724009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85000">
                <a:srgbClr val="10548C">
                  <a:alpha val="0"/>
                </a:srgbClr>
              </a:gs>
              <a:gs pos="100000">
                <a:srgbClr val="10548C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5">
  <p:cSld name="Divider 5"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4"/>
          <p:cNvSpPr/>
          <p:nvPr/>
        </p:nvSpPr>
        <p:spPr>
          <a:xfrm>
            <a:off x="0" y="4900507"/>
            <a:ext cx="4262572" cy="1957493"/>
          </a:xfrm>
          <a:custGeom>
            <a:avLst/>
            <a:gdLst/>
            <a:ahLst/>
            <a:cxnLst/>
            <a:rect l="l" t="t" r="r" b="b"/>
            <a:pathLst>
              <a:path w="4262572" h="1957493" extrusionOk="0">
                <a:moveTo>
                  <a:pt x="1462275" y="0"/>
                </a:moveTo>
                <a:lnTo>
                  <a:pt x="4262572" y="1957493"/>
                </a:lnTo>
                <a:lnTo>
                  <a:pt x="0" y="1957493"/>
                </a:lnTo>
                <a:lnTo>
                  <a:pt x="0" y="1021999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1000">
                <a:schemeClr val="accent2"/>
              </a:gs>
              <a:gs pos="100000">
                <a:srgbClr val="FF555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34"/>
          <p:cNvSpPr/>
          <p:nvPr/>
        </p:nvSpPr>
        <p:spPr>
          <a:xfrm>
            <a:off x="1739901" y="5448182"/>
            <a:ext cx="4065894" cy="1412994"/>
          </a:xfrm>
          <a:custGeom>
            <a:avLst/>
            <a:gdLst/>
            <a:ahLst/>
            <a:cxnLst/>
            <a:rect l="l" t="t" r="r" b="b"/>
            <a:pathLst>
              <a:path w="4525452" h="1572702" extrusionOk="0">
                <a:moveTo>
                  <a:pt x="0" y="1569168"/>
                </a:moveTo>
                <a:lnTo>
                  <a:pt x="2265873" y="0"/>
                </a:lnTo>
                <a:lnTo>
                  <a:pt x="4525452" y="1572702"/>
                </a:lnTo>
                <a:lnTo>
                  <a:pt x="0" y="1569168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79000">
                <a:schemeClr val="accent1"/>
              </a:gs>
              <a:gs pos="100000">
                <a:schemeClr val="accent1"/>
              </a:gs>
            </a:gsLst>
            <a:lin ang="2159399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34"/>
          <p:cNvSpPr txBox="1">
            <a:spLocks noGrp="1"/>
          </p:cNvSpPr>
          <p:nvPr>
            <p:ph type="body" idx="1"/>
          </p:nvPr>
        </p:nvSpPr>
        <p:spPr>
          <a:xfrm>
            <a:off x="2674257" y="3702319"/>
            <a:ext cx="6843487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9" name="Google Shape;649;p34"/>
          <p:cNvSpPr/>
          <p:nvPr/>
        </p:nvSpPr>
        <p:spPr>
          <a:xfrm rot="10800000">
            <a:off x="9083364" y="0"/>
            <a:ext cx="3108635" cy="1425182"/>
          </a:xfrm>
          <a:custGeom>
            <a:avLst/>
            <a:gdLst/>
            <a:ahLst/>
            <a:cxnLst/>
            <a:rect l="l" t="t" r="r" b="b"/>
            <a:pathLst>
              <a:path w="3108635" h="1425182" extrusionOk="0">
                <a:moveTo>
                  <a:pt x="3108635" y="1425182"/>
                </a:moveTo>
                <a:lnTo>
                  <a:pt x="0" y="1425182"/>
                </a:lnTo>
                <a:lnTo>
                  <a:pt x="0" y="730957"/>
                </a:lnTo>
                <a:lnTo>
                  <a:pt x="1084862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1000">
                <a:schemeClr val="accent2"/>
              </a:gs>
              <a:gs pos="100000">
                <a:srgbClr val="FF555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34"/>
          <p:cNvSpPr/>
          <p:nvPr/>
        </p:nvSpPr>
        <p:spPr>
          <a:xfrm rot="10800000">
            <a:off x="7899082" y="-1"/>
            <a:ext cx="2943008" cy="1021432"/>
          </a:xfrm>
          <a:custGeom>
            <a:avLst/>
            <a:gdLst/>
            <a:ahLst/>
            <a:cxnLst/>
            <a:rect l="l" t="t" r="r" b="b"/>
            <a:pathLst>
              <a:path w="2943008" h="1021432" extrusionOk="0">
                <a:moveTo>
                  <a:pt x="2943008" y="1021432"/>
                </a:moveTo>
                <a:lnTo>
                  <a:pt x="0" y="1021432"/>
                </a:lnTo>
                <a:lnTo>
                  <a:pt x="1473230" y="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79000">
                <a:schemeClr val="accent1"/>
              </a:gs>
              <a:gs pos="100000">
                <a:schemeClr val="accent1"/>
              </a:gs>
            </a:gsLst>
            <a:lin ang="2159399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1" name="Google Shape;651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2674257" y="2401252"/>
            <a:ext cx="6843486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3" name="Google Shape;653;p34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4" name="Google Shape;654;p34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 w/ Subtitle Dark">
  <p:cSld name="Title &amp; Content w/ Subtitle Dark">
    <p:bg>
      <p:bgPr>
        <a:solidFill>
          <a:schemeClr val="dk2"/>
        </a:solidFill>
        <a:effectLst/>
      </p:bgPr>
    </p:bg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6" name="Google Shape;656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35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58" name="Google Shape;658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35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0" name="Google Shape;660;p35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35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35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35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35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5" name="Google Shape;665;p35"/>
          <p:cNvSpPr txBox="1">
            <a:spLocks noGrp="1"/>
          </p:cNvSpPr>
          <p:nvPr>
            <p:ph type="body" idx="3"/>
          </p:nvPr>
        </p:nvSpPr>
        <p:spPr>
          <a:xfrm>
            <a:off x="442799" y="2249826"/>
            <a:ext cx="11303999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Squares Graphic Dark">
  <p:cSld name="Four Squares Graphic Dark">
    <p:bg>
      <p:bgPr>
        <a:solidFill>
          <a:schemeClr val="dk2"/>
        </a:solidFill>
        <a:effectLst/>
      </p:bgPr>
    </p:bg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Google Shape;667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36"/>
          <p:cNvSpPr txBox="1">
            <a:spLocks noGrp="1"/>
          </p:cNvSpPr>
          <p:nvPr>
            <p:ph type="body" idx="1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9" name="Google Shape;669;p36"/>
          <p:cNvSpPr txBox="1">
            <a:spLocks noGrp="1"/>
          </p:cNvSpPr>
          <p:nvPr>
            <p:ph type="body" idx="2"/>
          </p:nvPr>
        </p:nvSpPr>
        <p:spPr>
          <a:xfrm>
            <a:off x="8332196" y="4246307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0" name="Google Shape;670;p36"/>
          <p:cNvSpPr txBox="1">
            <a:spLocks noGrp="1"/>
          </p:cNvSpPr>
          <p:nvPr>
            <p:ph type="body" idx="3"/>
          </p:nvPr>
        </p:nvSpPr>
        <p:spPr>
          <a:xfrm>
            <a:off x="8327895" y="4678307"/>
            <a:ext cx="3429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1" name="Google Shape;671;p36"/>
          <p:cNvSpPr txBox="1">
            <a:spLocks noGrp="1"/>
          </p:cNvSpPr>
          <p:nvPr>
            <p:ph type="body" idx="4"/>
          </p:nvPr>
        </p:nvSpPr>
        <p:spPr>
          <a:xfrm>
            <a:off x="442799" y="4246307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2" name="Google Shape;672;p36"/>
          <p:cNvSpPr txBox="1">
            <a:spLocks noGrp="1"/>
          </p:cNvSpPr>
          <p:nvPr>
            <p:ph type="body" idx="5"/>
          </p:nvPr>
        </p:nvSpPr>
        <p:spPr>
          <a:xfrm>
            <a:off x="442799" y="4678307"/>
            <a:ext cx="3429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3" name="Google Shape;673;p36"/>
          <p:cNvSpPr txBox="1">
            <a:spLocks noGrp="1"/>
          </p:cNvSpPr>
          <p:nvPr>
            <p:ph type="body" idx="6"/>
          </p:nvPr>
        </p:nvSpPr>
        <p:spPr>
          <a:xfrm>
            <a:off x="8332196" y="2664878"/>
            <a:ext cx="3429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4" name="Google Shape;674;p36"/>
          <p:cNvSpPr txBox="1">
            <a:spLocks noGrp="1"/>
          </p:cNvSpPr>
          <p:nvPr>
            <p:ph type="body" idx="7"/>
          </p:nvPr>
        </p:nvSpPr>
        <p:spPr>
          <a:xfrm>
            <a:off x="8332196" y="2232878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5" name="Google Shape;675;p36"/>
          <p:cNvSpPr txBox="1">
            <a:spLocks noGrp="1"/>
          </p:cNvSpPr>
          <p:nvPr>
            <p:ph type="body" idx="8"/>
          </p:nvPr>
        </p:nvSpPr>
        <p:spPr>
          <a:xfrm>
            <a:off x="442799" y="2664878"/>
            <a:ext cx="3429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6" name="Google Shape;676;p36"/>
          <p:cNvSpPr txBox="1">
            <a:spLocks noGrp="1"/>
          </p:cNvSpPr>
          <p:nvPr>
            <p:ph type="body" idx="9"/>
          </p:nvPr>
        </p:nvSpPr>
        <p:spPr>
          <a:xfrm>
            <a:off x="442799" y="2232878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7" name="Google Shape;677;p36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045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8" name="Google Shape;678;p36"/>
          <p:cNvSpPr txBox="1">
            <a:spLocks noGrp="1"/>
          </p:cNvSpPr>
          <p:nvPr>
            <p:ph type="body" idx="13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9" name="Google Shape;679;p36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36"/>
          <p:cNvSpPr txBox="1">
            <a:spLocks noGrp="1"/>
          </p:cNvSpPr>
          <p:nvPr>
            <p:ph type="body" idx="14"/>
          </p:nvPr>
        </p:nvSpPr>
        <p:spPr>
          <a:xfrm>
            <a:off x="4088657" y="2232878"/>
            <a:ext cx="1944000" cy="18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45700" rIns="91425" bIns="45700" anchor="ctr" anchorCtr="1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81" name="Google Shape;681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682" name="Google Shape;682;p36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36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36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5" name="Google Shape;685;p36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36"/>
          <p:cNvSpPr txBox="1">
            <a:spLocks noGrp="1"/>
          </p:cNvSpPr>
          <p:nvPr>
            <p:ph type="body" idx="15"/>
          </p:nvPr>
        </p:nvSpPr>
        <p:spPr>
          <a:xfrm>
            <a:off x="6181219" y="2232878"/>
            <a:ext cx="1944000" cy="18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45700" rIns="91425" bIns="45700" anchor="ctr" anchorCtr="1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7" name="Google Shape;687;p36"/>
          <p:cNvSpPr txBox="1">
            <a:spLocks noGrp="1"/>
          </p:cNvSpPr>
          <p:nvPr>
            <p:ph type="body" idx="16"/>
          </p:nvPr>
        </p:nvSpPr>
        <p:spPr>
          <a:xfrm>
            <a:off x="4088657" y="4246307"/>
            <a:ext cx="1944000" cy="18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45700" rIns="91425" bIns="45700" anchor="ctr" anchorCtr="1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8" name="Google Shape;688;p36"/>
          <p:cNvSpPr txBox="1">
            <a:spLocks noGrp="1"/>
          </p:cNvSpPr>
          <p:nvPr>
            <p:ph type="body" idx="17"/>
          </p:nvPr>
        </p:nvSpPr>
        <p:spPr>
          <a:xfrm>
            <a:off x="6181219" y="4246307"/>
            <a:ext cx="1944000" cy="18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0" tIns="45700" rIns="91425" bIns="45700" anchor="ctr" anchorCtr="1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Object Box">
  <p:cSld name="Text and Object Box"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37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1" name="Google Shape;691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p37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3" name="Google Shape;693;p37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4" name="Google Shape;694;p37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37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37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7" name="Google Shape;697;p37"/>
          <p:cNvSpPr txBox="1">
            <a:spLocks noGrp="1"/>
          </p:cNvSpPr>
          <p:nvPr>
            <p:ph type="body" idx="2"/>
          </p:nvPr>
        </p:nvSpPr>
        <p:spPr>
          <a:xfrm>
            <a:off x="6346798" y="2249827"/>
            <a:ext cx="54000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8" name="Google Shape;698;p37"/>
          <p:cNvSpPr txBox="1">
            <a:spLocks noGrp="1"/>
          </p:cNvSpPr>
          <p:nvPr>
            <p:ph type="body" idx="3"/>
          </p:nvPr>
        </p:nvSpPr>
        <p:spPr>
          <a:xfrm>
            <a:off x="6346798" y="5448612"/>
            <a:ext cx="5400000" cy="689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Font typeface="Arial"/>
              <a:buNone/>
              <a:defRPr sz="1600" b="0">
                <a:solidFill>
                  <a:schemeClr val="dk2"/>
                </a:solidFill>
              </a:defRPr>
            </a:lvl2pPr>
            <a:lvl3pPr marL="1371600" lvl="2" indent="-299719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Arial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2895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Char char="►"/>
              <a:defRPr sz="1200"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Georgia"/>
              <a:buNone/>
              <a:defRPr sz="105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9" name="Google Shape;699;p37"/>
          <p:cNvSpPr txBox="1">
            <a:spLocks noGrp="1"/>
          </p:cNvSpPr>
          <p:nvPr>
            <p:ph type="body" idx="4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0" name="Google Shape;700;p37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37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37"/>
          <p:cNvSpPr txBox="1">
            <a:spLocks noGrp="1"/>
          </p:cNvSpPr>
          <p:nvPr>
            <p:ph type="body" idx="5"/>
          </p:nvPr>
        </p:nvSpPr>
        <p:spPr>
          <a:xfrm>
            <a:off x="442799" y="2249827"/>
            <a:ext cx="5400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4">
  <p:cSld name="Thank You 4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8"/>
          <p:cNvSpPr>
            <a:spLocks noGrp="1"/>
          </p:cNvSpPr>
          <p:nvPr>
            <p:ph type="pic" idx="2"/>
          </p:nvPr>
        </p:nvSpPr>
        <p:spPr>
          <a:xfrm>
            <a:off x="-14990" y="0"/>
            <a:ext cx="572491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705" name="Google Shape;705;p38"/>
          <p:cNvSpPr txBox="1">
            <a:spLocks noGrp="1"/>
          </p:cNvSpPr>
          <p:nvPr>
            <p:ph type="title"/>
          </p:nvPr>
        </p:nvSpPr>
        <p:spPr>
          <a:xfrm>
            <a:off x="6942415" y="2040219"/>
            <a:ext cx="4004632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38"/>
          <p:cNvSpPr txBox="1">
            <a:spLocks noGrp="1"/>
          </p:cNvSpPr>
          <p:nvPr>
            <p:ph type="ftr" idx="11"/>
          </p:nvPr>
        </p:nvSpPr>
        <p:spPr>
          <a:xfrm>
            <a:off x="450951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38"/>
          <p:cNvSpPr/>
          <p:nvPr/>
        </p:nvSpPr>
        <p:spPr>
          <a:xfrm>
            <a:off x="1173742" y="4827938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3000">
                <a:srgbClr val="00AECF">
                  <a:alpha val="0"/>
                </a:srgbClr>
              </a:gs>
              <a:gs pos="7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38"/>
          <p:cNvSpPr/>
          <p:nvPr/>
        </p:nvSpPr>
        <p:spPr>
          <a:xfrm rot="10800000">
            <a:off x="137450" y="1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FF555F">
                  <a:alpha val="0"/>
                </a:srgbClr>
              </a:gs>
              <a:gs pos="3000">
                <a:srgbClr val="FF555F">
                  <a:alpha val="0"/>
                </a:srgbClr>
              </a:gs>
              <a:gs pos="74000">
                <a:schemeClr val="accent2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9" name="Google Shape;709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16375" y="101268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3">
  <p:cSld name="Thank You 3">
    <p:bg>
      <p:bgPr>
        <a:solidFill>
          <a:schemeClr val="lt1"/>
        </a:solidFill>
        <a:effectLst/>
      </p:bgPr>
    </p:bg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39"/>
          <p:cNvSpPr/>
          <p:nvPr/>
        </p:nvSpPr>
        <p:spPr>
          <a:xfrm rot="-5400000">
            <a:off x="9386887" y="4069666"/>
            <a:ext cx="2805111" cy="2805111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39"/>
          <p:cNvSpPr>
            <a:spLocks noGrp="1"/>
          </p:cNvSpPr>
          <p:nvPr>
            <p:ph type="pic" idx="2"/>
          </p:nvPr>
        </p:nvSpPr>
        <p:spPr>
          <a:xfrm>
            <a:off x="4088272" y="1212712"/>
            <a:ext cx="8103729" cy="56452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713" name="Google Shape;713;p39"/>
          <p:cNvSpPr txBox="1">
            <a:spLocks noGrp="1"/>
          </p:cNvSpPr>
          <p:nvPr>
            <p:ph type="title"/>
          </p:nvPr>
        </p:nvSpPr>
        <p:spPr>
          <a:xfrm>
            <a:off x="442800" y="2122014"/>
            <a:ext cx="4135319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714" name="Google Shape;714;p39"/>
          <p:cNvCxnSpPr/>
          <p:nvPr/>
        </p:nvCxnSpPr>
        <p:spPr>
          <a:xfrm>
            <a:off x="442800" y="3214819"/>
            <a:ext cx="4932000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15" name="Google Shape;715;p39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6" name="Google Shape;716;p39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39"/>
          <p:cNvSpPr/>
          <p:nvPr/>
        </p:nvSpPr>
        <p:spPr>
          <a:xfrm>
            <a:off x="2929209" y="4829173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3000">
                <a:srgbClr val="00AECF">
                  <a:alpha val="0"/>
                </a:srgbClr>
              </a:gs>
              <a:gs pos="7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39"/>
          <p:cNvSpPr/>
          <p:nvPr/>
        </p:nvSpPr>
        <p:spPr>
          <a:xfrm flipH="1">
            <a:off x="8774596" y="4407877"/>
            <a:ext cx="3417404" cy="2450123"/>
          </a:xfrm>
          <a:custGeom>
            <a:avLst/>
            <a:gdLst/>
            <a:ahLst/>
            <a:cxnLst/>
            <a:rect l="l" t="t" r="r" b="b"/>
            <a:pathLst>
              <a:path w="2526198" h="1811169" extrusionOk="0">
                <a:moveTo>
                  <a:pt x="17331" y="1802503"/>
                </a:moveTo>
                <a:lnTo>
                  <a:pt x="0" y="0"/>
                </a:lnTo>
                <a:lnTo>
                  <a:pt x="17331" y="0"/>
                </a:lnTo>
                <a:lnTo>
                  <a:pt x="2526198" y="1811169"/>
                </a:lnTo>
                <a:lnTo>
                  <a:pt x="17331" y="1802503"/>
                </a:lnTo>
                <a:lnTo>
                  <a:pt x="17331" y="1802503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9" name="Google Shape;719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3434" y="3224059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2 Dark">
  <p:cSld name="Thank You 2 Dark">
    <p:bg>
      <p:bgPr>
        <a:solidFill>
          <a:schemeClr val="accent3"/>
        </a:solid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1" name="Google Shape;721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722" name="Google Shape;722;p40"/>
          <p:cNvSpPr>
            <a:spLocks noGrp="1"/>
          </p:cNvSpPr>
          <p:nvPr>
            <p:ph type="pic" idx="2"/>
          </p:nvPr>
        </p:nvSpPr>
        <p:spPr>
          <a:xfrm>
            <a:off x="-15775" y="10160"/>
            <a:ext cx="12219085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723" name="Google Shape;723;p40"/>
          <p:cNvSpPr txBox="1">
            <a:spLocks noGrp="1"/>
          </p:cNvSpPr>
          <p:nvPr>
            <p:ph type="title"/>
          </p:nvPr>
        </p:nvSpPr>
        <p:spPr>
          <a:xfrm>
            <a:off x="442799" y="2596681"/>
            <a:ext cx="4135319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40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40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40"/>
          <p:cNvSpPr/>
          <p:nvPr/>
        </p:nvSpPr>
        <p:spPr>
          <a:xfrm rot="4191016">
            <a:off x="5605571" y="-500976"/>
            <a:ext cx="4556496" cy="3926865"/>
          </a:xfrm>
          <a:custGeom>
            <a:avLst/>
            <a:gdLst/>
            <a:ahLst/>
            <a:cxnLst/>
            <a:rect l="l" t="t" r="r" b="b"/>
            <a:pathLst>
              <a:path w="4556496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6496" y="712633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40"/>
          <p:cNvSpPr/>
          <p:nvPr/>
        </p:nvSpPr>
        <p:spPr>
          <a:xfrm flipH="1">
            <a:off x="9184940" y="2369821"/>
            <a:ext cx="3007058" cy="2897317"/>
          </a:xfrm>
          <a:custGeom>
            <a:avLst/>
            <a:gdLst/>
            <a:ahLst/>
            <a:cxnLst/>
            <a:rect l="l" t="t" r="r" b="b"/>
            <a:pathLst>
              <a:path w="3013735" h="2897317" extrusionOk="0">
                <a:moveTo>
                  <a:pt x="1859431" y="0"/>
                </a:moveTo>
                <a:lnTo>
                  <a:pt x="0" y="1291679"/>
                </a:lnTo>
                <a:lnTo>
                  <a:pt x="0" y="2897317"/>
                </a:lnTo>
                <a:lnTo>
                  <a:pt x="3013735" y="79761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8" name="Google Shape;728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16375" y="101268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41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1" name="Google Shape;731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41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41"/>
          <p:cNvSpPr txBox="1">
            <a:spLocks noGrp="1"/>
          </p:cNvSpPr>
          <p:nvPr>
            <p:ph type="body" idx="1"/>
          </p:nvPr>
        </p:nvSpPr>
        <p:spPr>
          <a:xfrm>
            <a:off x="442800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4" name="Google Shape;734;p41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41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41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41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p41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 w/ Subtitle">
  <p:cSld name="Title &amp; Content w/ Subtitle">
    <p:bg>
      <p:bgPr>
        <a:solidFill>
          <a:schemeClr val="lt1"/>
        </a:solidFill>
        <a:effectLst/>
      </p:bgPr>
    </p:bg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2"/>
          <p:cNvSpPr/>
          <p:nvPr/>
        </p:nvSpPr>
        <p:spPr>
          <a:xfrm rot="3341389" flipH="1">
            <a:off x="1622745" y="-3539070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42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742" name="Google Shape;742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Google Shape;743;p42"/>
          <p:cNvSpPr txBox="1">
            <a:spLocks noGrp="1"/>
          </p:cNvSpPr>
          <p:nvPr>
            <p:ph type="body" idx="2"/>
          </p:nvPr>
        </p:nvSpPr>
        <p:spPr>
          <a:xfrm>
            <a:off x="442800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4" name="Google Shape;744;p42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5" name="Google Shape;745;p42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42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42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42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9" name="Google Shape;749;p42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42"/>
          <p:cNvSpPr txBox="1">
            <a:spLocks noGrp="1"/>
          </p:cNvSpPr>
          <p:nvPr>
            <p:ph type="body" idx="3"/>
          </p:nvPr>
        </p:nvSpPr>
        <p:spPr>
          <a:xfrm>
            <a:off x="442799" y="2249827"/>
            <a:ext cx="11303999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2">
  <p:cSld name="Title Slide 2">
    <p:bg>
      <p:bgPr>
        <a:solidFill>
          <a:schemeClr val="lt1"/>
        </a:solidFill>
        <a:effectLst/>
      </p:bgPr>
    </p:bg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43"/>
          <p:cNvSpPr>
            <a:spLocks noGrp="1"/>
          </p:cNvSpPr>
          <p:nvPr>
            <p:ph type="pic" idx="2"/>
          </p:nvPr>
        </p:nvSpPr>
        <p:spPr>
          <a:xfrm>
            <a:off x="-13855" y="-11575"/>
            <a:ext cx="12217165" cy="6869575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753" name="Google Shape;753;p43"/>
          <p:cNvSpPr txBox="1">
            <a:spLocks noGrp="1"/>
          </p:cNvSpPr>
          <p:nvPr>
            <p:ph type="body" idx="1"/>
          </p:nvPr>
        </p:nvSpPr>
        <p:spPr>
          <a:xfrm>
            <a:off x="442800" y="4434872"/>
            <a:ext cx="6397626" cy="1218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4" name="Google Shape;754;p43"/>
          <p:cNvSpPr txBox="1">
            <a:spLocks noGrp="1"/>
          </p:cNvSpPr>
          <p:nvPr>
            <p:ph type="body" idx="3"/>
          </p:nvPr>
        </p:nvSpPr>
        <p:spPr>
          <a:xfrm>
            <a:off x="442800" y="2335488"/>
            <a:ext cx="6443999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36000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5" name="Google Shape;755;p43"/>
          <p:cNvSpPr txBox="1">
            <a:spLocks noGrp="1"/>
          </p:cNvSpPr>
          <p:nvPr>
            <p:ph type="title"/>
          </p:nvPr>
        </p:nvSpPr>
        <p:spPr>
          <a:xfrm>
            <a:off x="442800" y="2999782"/>
            <a:ext cx="645431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6" name="Google Shape;756;p43"/>
          <p:cNvSpPr txBox="1">
            <a:spLocks noGrp="1"/>
          </p:cNvSpPr>
          <p:nvPr>
            <p:ph type="ftr" idx="11"/>
          </p:nvPr>
        </p:nvSpPr>
        <p:spPr>
          <a:xfrm>
            <a:off x="442800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7" name="Google Shape;757;p43"/>
          <p:cNvSpPr/>
          <p:nvPr/>
        </p:nvSpPr>
        <p:spPr>
          <a:xfrm rot="4191016">
            <a:off x="5605571" y="-512551"/>
            <a:ext cx="4556496" cy="3926865"/>
          </a:xfrm>
          <a:custGeom>
            <a:avLst/>
            <a:gdLst/>
            <a:ahLst/>
            <a:cxnLst/>
            <a:rect l="l" t="t" r="r" b="b"/>
            <a:pathLst>
              <a:path w="4556496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6496" y="712633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8" name="Google Shape;758;p43"/>
          <p:cNvSpPr/>
          <p:nvPr/>
        </p:nvSpPr>
        <p:spPr>
          <a:xfrm flipH="1">
            <a:off x="9184940" y="2369821"/>
            <a:ext cx="3007058" cy="2897317"/>
          </a:xfrm>
          <a:custGeom>
            <a:avLst/>
            <a:gdLst/>
            <a:ahLst/>
            <a:cxnLst/>
            <a:rect l="l" t="t" r="r" b="b"/>
            <a:pathLst>
              <a:path w="3013735" h="2897317" extrusionOk="0">
                <a:moveTo>
                  <a:pt x="1859431" y="0"/>
                </a:moveTo>
                <a:lnTo>
                  <a:pt x="0" y="1291679"/>
                </a:lnTo>
                <a:lnTo>
                  <a:pt x="0" y="2897317"/>
                </a:lnTo>
                <a:lnTo>
                  <a:pt x="3013735" y="79761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p43"/>
          <p:cNvSpPr/>
          <p:nvPr/>
        </p:nvSpPr>
        <p:spPr>
          <a:xfrm rot="-4191016" flipH="1">
            <a:off x="-256184" y="-289497"/>
            <a:ext cx="2647720" cy="2280654"/>
          </a:xfrm>
          <a:custGeom>
            <a:avLst/>
            <a:gdLst/>
            <a:ahLst/>
            <a:cxnLst/>
            <a:rect l="l" t="t" r="r" b="b"/>
            <a:pathLst>
              <a:path w="4558884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8884" y="724009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85000">
                <a:srgbClr val="10548C">
                  <a:alpha val="0"/>
                </a:srgbClr>
              </a:gs>
              <a:gs pos="100000">
                <a:srgbClr val="10548C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0" name="Google Shape;760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16375" y="101268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w/ Subtitle">
  <p:cSld name="Title Only w/ Subtitl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7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7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7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3">
  <p:cSld name="Title Slide 3">
    <p:bg>
      <p:bgPr>
        <a:solidFill>
          <a:schemeClr val="lt1"/>
        </a:solidFill>
        <a:effectLst/>
      </p:bgPr>
    </p:bg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44"/>
          <p:cNvSpPr/>
          <p:nvPr/>
        </p:nvSpPr>
        <p:spPr>
          <a:xfrm rot="-5400000">
            <a:off x="9386887" y="4069666"/>
            <a:ext cx="2805111" cy="2805111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44"/>
          <p:cNvSpPr>
            <a:spLocks noGrp="1"/>
          </p:cNvSpPr>
          <p:nvPr>
            <p:ph type="pic" idx="2"/>
          </p:nvPr>
        </p:nvSpPr>
        <p:spPr>
          <a:xfrm>
            <a:off x="4064357" y="1202822"/>
            <a:ext cx="8127643" cy="5655179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764" name="Google Shape;764;p44"/>
          <p:cNvSpPr txBox="1">
            <a:spLocks noGrp="1"/>
          </p:cNvSpPr>
          <p:nvPr>
            <p:ph type="body" idx="1"/>
          </p:nvPr>
        </p:nvSpPr>
        <p:spPr>
          <a:xfrm>
            <a:off x="457199" y="3281163"/>
            <a:ext cx="6397626" cy="1218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5" name="Google Shape;765;p44"/>
          <p:cNvSpPr txBox="1">
            <a:spLocks noGrp="1"/>
          </p:cNvSpPr>
          <p:nvPr>
            <p:ph type="body" idx="3"/>
          </p:nvPr>
        </p:nvSpPr>
        <p:spPr>
          <a:xfrm>
            <a:off x="457197" y="1233488"/>
            <a:ext cx="6443999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6" name="Google Shape;766;p44"/>
          <p:cNvSpPr txBox="1">
            <a:spLocks noGrp="1"/>
          </p:cNvSpPr>
          <p:nvPr>
            <p:ph type="title"/>
          </p:nvPr>
        </p:nvSpPr>
        <p:spPr>
          <a:xfrm>
            <a:off x="457199" y="1800000"/>
            <a:ext cx="6443998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44"/>
          <p:cNvSpPr txBox="1">
            <a:spLocks noGrp="1"/>
          </p:cNvSpPr>
          <p:nvPr>
            <p:ph type="ftr" idx="11"/>
          </p:nvPr>
        </p:nvSpPr>
        <p:spPr>
          <a:xfrm>
            <a:off x="442800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8" name="Google Shape;768;p44"/>
          <p:cNvSpPr/>
          <p:nvPr/>
        </p:nvSpPr>
        <p:spPr>
          <a:xfrm rot="-4208024" flipH="1">
            <a:off x="9337917" y="4563796"/>
            <a:ext cx="3055372" cy="2597595"/>
          </a:xfrm>
          <a:custGeom>
            <a:avLst/>
            <a:gdLst/>
            <a:ahLst/>
            <a:cxnLst/>
            <a:rect l="l" t="t" r="r" b="b"/>
            <a:pathLst>
              <a:path w="3944041" h="3353118" extrusionOk="0">
                <a:moveTo>
                  <a:pt x="0" y="2791114"/>
                </a:moveTo>
                <a:lnTo>
                  <a:pt x="1576917" y="3353118"/>
                </a:lnTo>
                <a:lnTo>
                  <a:pt x="3117387" y="2263693"/>
                </a:lnTo>
                <a:lnTo>
                  <a:pt x="3944041" y="0"/>
                </a:lnTo>
                <a:lnTo>
                  <a:pt x="0" y="2791114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44"/>
          <p:cNvSpPr/>
          <p:nvPr/>
        </p:nvSpPr>
        <p:spPr>
          <a:xfrm rot="3299037">
            <a:off x="4967294" y="3363337"/>
            <a:ext cx="1106312" cy="5035605"/>
          </a:xfrm>
          <a:custGeom>
            <a:avLst/>
            <a:gdLst/>
            <a:ahLst/>
            <a:cxnLst/>
            <a:rect l="l" t="t" r="r" b="b"/>
            <a:pathLst>
              <a:path w="1405178" h="6395953" extrusionOk="0">
                <a:moveTo>
                  <a:pt x="0" y="425228"/>
                </a:moveTo>
                <a:lnTo>
                  <a:pt x="1405178" y="0"/>
                </a:lnTo>
                <a:lnTo>
                  <a:pt x="1385117" y="4377658"/>
                </a:lnTo>
                <a:cubicBezTo>
                  <a:pt x="1018895" y="4897697"/>
                  <a:pt x="378931" y="5875914"/>
                  <a:pt x="12709" y="6395953"/>
                </a:cubicBezTo>
                <a:cubicBezTo>
                  <a:pt x="12709" y="4596847"/>
                  <a:pt x="0" y="2224334"/>
                  <a:pt x="0" y="42522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0" name="Google Shape;770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16375" y="101268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1">
  <p:cSld name="Divider 1">
    <p:bg>
      <p:bgPr>
        <a:solidFill>
          <a:schemeClr val="lt1"/>
        </a:solidFill>
        <a:effectLst/>
      </p:bgPr>
    </p:bg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45"/>
          <p:cNvSpPr/>
          <p:nvPr/>
        </p:nvSpPr>
        <p:spPr>
          <a:xfrm>
            <a:off x="0" y="-3821"/>
            <a:ext cx="3119527" cy="2170074"/>
          </a:xfrm>
          <a:custGeom>
            <a:avLst/>
            <a:gdLst/>
            <a:ahLst/>
            <a:cxnLst/>
            <a:rect l="l" t="t" r="r" b="b"/>
            <a:pathLst>
              <a:path w="3119527" h="2170074" extrusionOk="0">
                <a:moveTo>
                  <a:pt x="0" y="0"/>
                </a:moveTo>
                <a:lnTo>
                  <a:pt x="3119527" y="1224"/>
                </a:lnTo>
                <a:lnTo>
                  <a:pt x="0" y="2170074"/>
                </a:lnTo>
                <a:close/>
              </a:path>
            </a:pathLst>
          </a:custGeom>
          <a:gradFill>
            <a:gsLst>
              <a:gs pos="0">
                <a:srgbClr val="007199"/>
              </a:gs>
              <a:gs pos="100000">
                <a:srgbClr val="00AECF"/>
              </a:gs>
            </a:gsLst>
            <a:lin ang="6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45"/>
          <p:cNvSpPr/>
          <p:nvPr/>
        </p:nvSpPr>
        <p:spPr>
          <a:xfrm>
            <a:off x="0" y="-9519"/>
            <a:ext cx="2249484" cy="1571852"/>
          </a:xfrm>
          <a:custGeom>
            <a:avLst/>
            <a:gdLst/>
            <a:ahLst/>
            <a:cxnLst/>
            <a:rect l="l" t="t" r="r" b="b"/>
            <a:pathLst>
              <a:path w="2249484" h="1571852" extrusionOk="0">
                <a:moveTo>
                  <a:pt x="2249484" y="0"/>
                </a:moveTo>
                <a:lnTo>
                  <a:pt x="0" y="1571852"/>
                </a:lnTo>
                <a:lnTo>
                  <a:pt x="0" y="5454"/>
                </a:lnTo>
                <a:close/>
              </a:path>
            </a:pathLst>
          </a:custGeom>
          <a:gradFill>
            <a:gsLst>
              <a:gs pos="0">
                <a:srgbClr val="FF555F"/>
              </a:gs>
              <a:gs pos="62000">
                <a:srgbClr val="073262"/>
              </a:gs>
              <a:gs pos="100000">
                <a:srgbClr val="073262"/>
              </a:gs>
            </a:gsLst>
            <a:lin ang="6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45"/>
          <p:cNvSpPr/>
          <p:nvPr/>
        </p:nvSpPr>
        <p:spPr>
          <a:xfrm>
            <a:off x="-11983" y="1997929"/>
            <a:ext cx="887194" cy="1242604"/>
          </a:xfrm>
          <a:custGeom>
            <a:avLst/>
            <a:gdLst/>
            <a:ahLst/>
            <a:cxnLst/>
            <a:rect l="l" t="t" r="r" b="b"/>
            <a:pathLst>
              <a:path w="2044232" h="2152308" extrusionOk="0">
                <a:moveTo>
                  <a:pt x="0" y="0"/>
                </a:moveTo>
                <a:lnTo>
                  <a:pt x="2044232" y="1103279"/>
                </a:lnTo>
                <a:lnTo>
                  <a:pt x="12401" y="2152308"/>
                </a:lnTo>
                <a:cubicBezTo>
                  <a:pt x="9265" y="1726858"/>
                  <a:pt x="3136" y="42545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555F">
                  <a:alpha val="0"/>
                </a:srgbClr>
              </a:gs>
              <a:gs pos="9000">
                <a:srgbClr val="FF555F">
                  <a:alpha val="0"/>
                </a:srgbClr>
              </a:gs>
              <a:gs pos="100000">
                <a:srgbClr val="FF555F"/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45"/>
          <p:cNvSpPr>
            <a:spLocks noGrp="1"/>
          </p:cNvSpPr>
          <p:nvPr>
            <p:ph type="pic" idx="2"/>
          </p:nvPr>
        </p:nvSpPr>
        <p:spPr>
          <a:xfrm>
            <a:off x="3648114" y="0"/>
            <a:ext cx="8543886" cy="594172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776" name="Google Shape;776;p45"/>
          <p:cNvSpPr txBox="1">
            <a:spLocks noGrp="1"/>
          </p:cNvSpPr>
          <p:nvPr>
            <p:ph type="body" idx="1"/>
          </p:nvPr>
        </p:nvSpPr>
        <p:spPr>
          <a:xfrm>
            <a:off x="442800" y="4972997"/>
            <a:ext cx="59868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777" name="Google Shape;777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778" name="Google Shape;778;p45"/>
          <p:cNvSpPr txBox="1">
            <a:spLocks noGrp="1"/>
          </p:cNvSpPr>
          <p:nvPr>
            <p:ph type="title"/>
          </p:nvPr>
        </p:nvSpPr>
        <p:spPr>
          <a:xfrm>
            <a:off x="442800" y="3560262"/>
            <a:ext cx="5983255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 b="0"/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9" name="Google Shape;779;p45"/>
          <p:cNvSpPr/>
          <p:nvPr/>
        </p:nvSpPr>
        <p:spPr>
          <a:xfrm>
            <a:off x="0" y="-9519"/>
            <a:ext cx="2249484" cy="1571852"/>
          </a:xfrm>
          <a:custGeom>
            <a:avLst/>
            <a:gdLst/>
            <a:ahLst/>
            <a:cxnLst/>
            <a:rect l="l" t="t" r="r" b="b"/>
            <a:pathLst>
              <a:path w="2249484" h="1571852" extrusionOk="0">
                <a:moveTo>
                  <a:pt x="2249484" y="0"/>
                </a:moveTo>
                <a:lnTo>
                  <a:pt x="0" y="1571852"/>
                </a:lnTo>
                <a:lnTo>
                  <a:pt x="0" y="5454"/>
                </a:lnTo>
                <a:close/>
              </a:path>
            </a:pathLst>
          </a:custGeom>
          <a:gradFill>
            <a:gsLst>
              <a:gs pos="0">
                <a:srgbClr val="FF555F"/>
              </a:gs>
              <a:gs pos="62000">
                <a:srgbClr val="073262"/>
              </a:gs>
              <a:gs pos="100000">
                <a:srgbClr val="073262"/>
              </a:gs>
            </a:gsLst>
            <a:lin ang="6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45"/>
          <p:cNvSpPr/>
          <p:nvPr/>
        </p:nvSpPr>
        <p:spPr>
          <a:xfrm>
            <a:off x="-11983" y="1997929"/>
            <a:ext cx="887194" cy="1242604"/>
          </a:xfrm>
          <a:custGeom>
            <a:avLst/>
            <a:gdLst/>
            <a:ahLst/>
            <a:cxnLst/>
            <a:rect l="l" t="t" r="r" b="b"/>
            <a:pathLst>
              <a:path w="2044232" h="2152308" extrusionOk="0">
                <a:moveTo>
                  <a:pt x="0" y="0"/>
                </a:moveTo>
                <a:lnTo>
                  <a:pt x="2044232" y="1103279"/>
                </a:lnTo>
                <a:lnTo>
                  <a:pt x="12401" y="2152308"/>
                </a:lnTo>
                <a:cubicBezTo>
                  <a:pt x="9265" y="1726858"/>
                  <a:pt x="3136" y="42545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555F">
                  <a:alpha val="0"/>
                </a:srgbClr>
              </a:gs>
              <a:gs pos="9000">
                <a:srgbClr val="FF555F">
                  <a:alpha val="0"/>
                </a:srgbClr>
              </a:gs>
              <a:gs pos="100000">
                <a:srgbClr val="FF555F"/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p45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2" name="Google Shape;782;p45"/>
          <p:cNvSpPr/>
          <p:nvPr/>
        </p:nvSpPr>
        <p:spPr>
          <a:xfrm rot="4191016">
            <a:off x="3401016" y="-500975"/>
            <a:ext cx="4556496" cy="3926865"/>
          </a:xfrm>
          <a:custGeom>
            <a:avLst/>
            <a:gdLst/>
            <a:ahLst/>
            <a:cxnLst/>
            <a:rect l="l" t="t" r="r" b="b"/>
            <a:pathLst>
              <a:path w="4556496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6496" y="712633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45"/>
          <p:cNvSpPr/>
          <p:nvPr/>
        </p:nvSpPr>
        <p:spPr>
          <a:xfrm flipH="1">
            <a:off x="9184940" y="3705794"/>
            <a:ext cx="3007058" cy="2897317"/>
          </a:xfrm>
          <a:custGeom>
            <a:avLst/>
            <a:gdLst/>
            <a:ahLst/>
            <a:cxnLst/>
            <a:rect l="l" t="t" r="r" b="b"/>
            <a:pathLst>
              <a:path w="3013735" h="2897317" extrusionOk="0">
                <a:moveTo>
                  <a:pt x="1859431" y="0"/>
                </a:moveTo>
                <a:lnTo>
                  <a:pt x="0" y="1291679"/>
                </a:lnTo>
                <a:lnTo>
                  <a:pt x="0" y="2897317"/>
                </a:lnTo>
                <a:lnTo>
                  <a:pt x="3013735" y="79761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2">
  <p:cSld name="Divider 2">
    <p:bg>
      <p:bgPr>
        <a:solidFill>
          <a:schemeClr val="lt1"/>
        </a:solidFill>
        <a:effectLst/>
      </p:bgPr>
    </p:bg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46"/>
          <p:cNvSpPr>
            <a:spLocks noGrp="1"/>
          </p:cNvSpPr>
          <p:nvPr>
            <p:ph type="pic" idx="2"/>
          </p:nvPr>
        </p:nvSpPr>
        <p:spPr>
          <a:xfrm>
            <a:off x="2528966" y="141209"/>
            <a:ext cx="9663034" cy="6716791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786" name="Google Shape;786;p46"/>
          <p:cNvSpPr txBox="1">
            <a:spLocks noGrp="1"/>
          </p:cNvSpPr>
          <p:nvPr>
            <p:ph type="body" idx="1"/>
          </p:nvPr>
        </p:nvSpPr>
        <p:spPr>
          <a:xfrm>
            <a:off x="442800" y="2645439"/>
            <a:ext cx="59868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787" name="Google Shape;787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6"/>
          <p:cNvSpPr txBox="1">
            <a:spLocks noGrp="1"/>
          </p:cNvSpPr>
          <p:nvPr>
            <p:ph type="title"/>
          </p:nvPr>
        </p:nvSpPr>
        <p:spPr>
          <a:xfrm>
            <a:off x="442800" y="1246559"/>
            <a:ext cx="5983255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9" name="Google Shape;789;p46"/>
          <p:cNvSpPr/>
          <p:nvPr/>
        </p:nvSpPr>
        <p:spPr>
          <a:xfrm>
            <a:off x="0" y="4910678"/>
            <a:ext cx="4279900" cy="1947322"/>
          </a:xfrm>
          <a:custGeom>
            <a:avLst/>
            <a:gdLst/>
            <a:ahLst/>
            <a:cxnLst/>
            <a:rect l="l" t="t" r="r" b="b"/>
            <a:pathLst>
              <a:path w="4279900" h="1947322" extrusionOk="0">
                <a:moveTo>
                  <a:pt x="1467015" y="0"/>
                </a:moveTo>
                <a:lnTo>
                  <a:pt x="4279900" y="1947322"/>
                </a:lnTo>
                <a:lnTo>
                  <a:pt x="0" y="1947322"/>
                </a:lnTo>
                <a:lnTo>
                  <a:pt x="0" y="1020577"/>
                </a:lnTo>
                <a:close/>
              </a:path>
            </a:pathLst>
          </a:custGeom>
          <a:gradFill>
            <a:gsLst>
              <a:gs pos="0">
                <a:srgbClr val="FF555F"/>
              </a:gs>
              <a:gs pos="93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46"/>
          <p:cNvSpPr/>
          <p:nvPr/>
        </p:nvSpPr>
        <p:spPr>
          <a:xfrm>
            <a:off x="1745857" y="5440650"/>
            <a:ext cx="2442751" cy="1417350"/>
          </a:xfrm>
          <a:custGeom>
            <a:avLst/>
            <a:gdLst/>
            <a:ahLst/>
            <a:cxnLst/>
            <a:rect l="l" t="t" r="r" b="b"/>
            <a:pathLst>
              <a:path w="2442751" h="1417350" extrusionOk="0">
                <a:moveTo>
                  <a:pt x="2031703" y="0"/>
                </a:moveTo>
                <a:lnTo>
                  <a:pt x="2442751" y="267995"/>
                </a:lnTo>
                <a:lnTo>
                  <a:pt x="783199" y="1417350"/>
                </a:lnTo>
                <a:lnTo>
                  <a:pt x="0" y="141735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46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2" name="Google Shape;792;p46"/>
          <p:cNvSpPr/>
          <p:nvPr/>
        </p:nvSpPr>
        <p:spPr>
          <a:xfrm rot="10800000">
            <a:off x="9763185" y="-1"/>
            <a:ext cx="2428815" cy="1426848"/>
          </a:xfrm>
          <a:custGeom>
            <a:avLst/>
            <a:gdLst/>
            <a:ahLst/>
            <a:cxnLst/>
            <a:rect l="l" t="t" r="r" b="b"/>
            <a:pathLst>
              <a:path w="2428815" h="1426848" extrusionOk="0">
                <a:moveTo>
                  <a:pt x="991465" y="1426848"/>
                </a:moveTo>
                <a:lnTo>
                  <a:pt x="0" y="1426848"/>
                </a:lnTo>
                <a:lnTo>
                  <a:pt x="0" y="1283606"/>
                </a:lnTo>
                <a:lnTo>
                  <a:pt x="1845489" y="0"/>
                </a:lnTo>
                <a:lnTo>
                  <a:pt x="2428815" y="39938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9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46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chemeClr val="lt1"/>
        </a:solidFill>
        <a:effectLst/>
      </p:bgPr>
    </p:bg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47"/>
          <p:cNvSpPr txBox="1">
            <a:spLocks noGrp="1"/>
          </p:cNvSpPr>
          <p:nvPr>
            <p:ph type="body" idx="1"/>
          </p:nvPr>
        </p:nvSpPr>
        <p:spPr>
          <a:xfrm>
            <a:off x="442800" y="3627052"/>
            <a:ext cx="59868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6" name="Google Shape;796;p47"/>
          <p:cNvSpPr/>
          <p:nvPr/>
        </p:nvSpPr>
        <p:spPr>
          <a:xfrm>
            <a:off x="8285590" y="0"/>
            <a:ext cx="3906410" cy="4314825"/>
          </a:xfrm>
          <a:custGeom>
            <a:avLst/>
            <a:gdLst/>
            <a:ahLst/>
            <a:cxnLst/>
            <a:rect l="l" t="t" r="r" b="b"/>
            <a:pathLst>
              <a:path w="3906410" h="4314825" extrusionOk="0">
                <a:moveTo>
                  <a:pt x="0" y="0"/>
                </a:moveTo>
                <a:lnTo>
                  <a:pt x="3906410" y="0"/>
                </a:lnTo>
                <a:lnTo>
                  <a:pt x="3906410" y="3185599"/>
                </a:lnTo>
                <a:lnTo>
                  <a:pt x="3902170" y="3480792"/>
                </a:lnTo>
                <a:cubicBezTo>
                  <a:pt x="3899069" y="3758803"/>
                  <a:pt x="3897085" y="4036814"/>
                  <a:pt x="3896886" y="4314825"/>
                </a:cubicBezTo>
                <a:lnTo>
                  <a:pt x="1274336" y="2495550"/>
                </a:lnTo>
                <a:lnTo>
                  <a:pt x="2442736" y="169227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7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47"/>
          <p:cNvSpPr/>
          <p:nvPr/>
        </p:nvSpPr>
        <p:spPr>
          <a:xfrm>
            <a:off x="9555684" y="2262186"/>
            <a:ext cx="2636371" cy="3683939"/>
          </a:xfrm>
          <a:custGeom>
            <a:avLst/>
            <a:gdLst/>
            <a:ahLst/>
            <a:cxnLst/>
            <a:rect l="l" t="t" r="r" b="b"/>
            <a:pathLst>
              <a:path w="2523330" h="3525979" extrusionOk="0">
                <a:moveTo>
                  <a:pt x="2519523" y="0"/>
                </a:moveTo>
                <a:lnTo>
                  <a:pt x="0" y="1763282"/>
                </a:lnTo>
                <a:lnTo>
                  <a:pt x="2523201" y="3525979"/>
                </a:lnTo>
                <a:cubicBezTo>
                  <a:pt x="2524259" y="2344879"/>
                  <a:pt x="2518465" y="1181100"/>
                  <a:pt x="2519523" y="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0000">
                <a:schemeClr val="accent3"/>
              </a:gs>
              <a:gs pos="92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47"/>
          <p:cNvSpPr txBox="1">
            <a:spLocks noGrp="1"/>
          </p:cNvSpPr>
          <p:nvPr>
            <p:ph type="title"/>
          </p:nvPr>
        </p:nvSpPr>
        <p:spPr>
          <a:xfrm>
            <a:off x="442800" y="2260570"/>
            <a:ext cx="5983255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9" name="Google Shape;799;p47"/>
          <p:cNvSpPr/>
          <p:nvPr/>
        </p:nvSpPr>
        <p:spPr>
          <a:xfrm>
            <a:off x="8285590" y="0"/>
            <a:ext cx="3906410" cy="4314825"/>
          </a:xfrm>
          <a:custGeom>
            <a:avLst/>
            <a:gdLst/>
            <a:ahLst/>
            <a:cxnLst/>
            <a:rect l="l" t="t" r="r" b="b"/>
            <a:pathLst>
              <a:path w="3906410" h="4314825" extrusionOk="0">
                <a:moveTo>
                  <a:pt x="0" y="0"/>
                </a:moveTo>
                <a:lnTo>
                  <a:pt x="3906410" y="0"/>
                </a:lnTo>
                <a:lnTo>
                  <a:pt x="3906410" y="3185599"/>
                </a:lnTo>
                <a:lnTo>
                  <a:pt x="3902170" y="3480792"/>
                </a:lnTo>
                <a:cubicBezTo>
                  <a:pt x="3899069" y="3758803"/>
                  <a:pt x="3897085" y="4036814"/>
                  <a:pt x="3896886" y="4314825"/>
                </a:cubicBezTo>
                <a:lnTo>
                  <a:pt x="1274336" y="2495550"/>
                </a:lnTo>
                <a:lnTo>
                  <a:pt x="2442736" y="169227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47"/>
          <p:cNvSpPr/>
          <p:nvPr/>
        </p:nvSpPr>
        <p:spPr>
          <a:xfrm>
            <a:off x="9555684" y="2262186"/>
            <a:ext cx="2636371" cy="3683939"/>
          </a:xfrm>
          <a:custGeom>
            <a:avLst/>
            <a:gdLst/>
            <a:ahLst/>
            <a:cxnLst/>
            <a:rect l="l" t="t" r="r" b="b"/>
            <a:pathLst>
              <a:path w="2523330" h="3525979" extrusionOk="0">
                <a:moveTo>
                  <a:pt x="2519523" y="0"/>
                </a:moveTo>
                <a:lnTo>
                  <a:pt x="0" y="1763282"/>
                </a:lnTo>
                <a:lnTo>
                  <a:pt x="2523201" y="3525979"/>
                </a:lnTo>
                <a:cubicBezTo>
                  <a:pt x="2524259" y="2344879"/>
                  <a:pt x="2518465" y="1181100"/>
                  <a:pt x="251952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47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2" name="Google Shape;802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p47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4">
  <p:cSld name="Divider 4">
    <p:bg>
      <p:bgPr>
        <a:solidFill>
          <a:schemeClr val="lt1"/>
        </a:solidFill>
        <a:effectLst/>
      </p:bgPr>
    </p:bg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8"/>
          <p:cNvSpPr/>
          <p:nvPr/>
        </p:nvSpPr>
        <p:spPr>
          <a:xfrm>
            <a:off x="-6225" y="4376941"/>
            <a:ext cx="6589331" cy="2481059"/>
          </a:xfrm>
          <a:custGeom>
            <a:avLst/>
            <a:gdLst/>
            <a:ahLst/>
            <a:cxnLst/>
            <a:rect l="l" t="t" r="r" b="b"/>
            <a:pathLst>
              <a:path w="6589331" h="2481059" extrusionOk="0">
                <a:moveTo>
                  <a:pt x="3012948" y="0"/>
                </a:moveTo>
                <a:lnTo>
                  <a:pt x="6589331" y="2471153"/>
                </a:lnTo>
                <a:lnTo>
                  <a:pt x="5715" y="2481059"/>
                </a:lnTo>
                <a:lnTo>
                  <a:pt x="0" y="2472071"/>
                </a:lnTo>
                <a:lnTo>
                  <a:pt x="0" y="209415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8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48"/>
          <p:cNvSpPr txBox="1">
            <a:spLocks noGrp="1"/>
          </p:cNvSpPr>
          <p:nvPr>
            <p:ph type="body" idx="1"/>
          </p:nvPr>
        </p:nvSpPr>
        <p:spPr>
          <a:xfrm>
            <a:off x="2674257" y="2540943"/>
            <a:ext cx="6843487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7" name="Google Shape;807;p48"/>
          <p:cNvSpPr/>
          <p:nvPr/>
        </p:nvSpPr>
        <p:spPr>
          <a:xfrm flipH="1">
            <a:off x="4047304" y="5413691"/>
            <a:ext cx="4092877" cy="1449275"/>
          </a:xfrm>
          <a:custGeom>
            <a:avLst/>
            <a:gdLst/>
            <a:ahLst/>
            <a:cxnLst/>
            <a:rect l="l" t="t" r="r" b="b"/>
            <a:pathLst>
              <a:path w="4092877" h="1449275" extrusionOk="0">
                <a:moveTo>
                  <a:pt x="2044180" y="0"/>
                </a:moveTo>
                <a:lnTo>
                  <a:pt x="0" y="1449275"/>
                </a:lnTo>
                <a:lnTo>
                  <a:pt x="4092877" y="1449275"/>
                </a:lnTo>
                <a:lnTo>
                  <a:pt x="3674121" y="1155304"/>
                </a:lnTo>
                <a:cubicBezTo>
                  <a:pt x="3130807" y="770202"/>
                  <a:pt x="2569124" y="363906"/>
                  <a:pt x="2044180" y="0"/>
                </a:cubicBezTo>
                <a:close/>
              </a:path>
            </a:pathLst>
          </a:custGeom>
          <a:gradFill>
            <a:gsLst>
              <a:gs pos="0">
                <a:srgbClr val="FF555F">
                  <a:alpha val="32156"/>
                </a:srgbClr>
              </a:gs>
              <a:gs pos="50000">
                <a:schemeClr val="accent2"/>
              </a:gs>
              <a:gs pos="98000">
                <a:srgbClr val="FF555F">
                  <a:alpha val="32156"/>
                </a:srgbClr>
              </a:gs>
              <a:gs pos="100000">
                <a:srgbClr val="FF555F">
                  <a:alpha val="32156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48"/>
          <p:cNvSpPr/>
          <p:nvPr/>
        </p:nvSpPr>
        <p:spPr>
          <a:xfrm>
            <a:off x="-511" y="3891879"/>
            <a:ext cx="4261361" cy="2964425"/>
          </a:xfrm>
          <a:custGeom>
            <a:avLst/>
            <a:gdLst/>
            <a:ahLst/>
            <a:cxnLst/>
            <a:rect l="l" t="t" r="r" b="b"/>
            <a:pathLst>
              <a:path w="5520690" h="3840480" extrusionOk="0">
                <a:moveTo>
                  <a:pt x="0" y="0"/>
                </a:moveTo>
                <a:lnTo>
                  <a:pt x="5520690" y="3840480"/>
                </a:lnTo>
                <a:lnTo>
                  <a:pt x="0" y="384048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6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p48"/>
          <p:cNvSpPr/>
          <p:nvPr/>
        </p:nvSpPr>
        <p:spPr>
          <a:xfrm flipH="1">
            <a:off x="7929175" y="3891879"/>
            <a:ext cx="4261361" cy="2964425"/>
          </a:xfrm>
          <a:custGeom>
            <a:avLst/>
            <a:gdLst/>
            <a:ahLst/>
            <a:cxnLst/>
            <a:rect l="l" t="t" r="r" b="b"/>
            <a:pathLst>
              <a:path w="5520690" h="3840480" extrusionOk="0">
                <a:moveTo>
                  <a:pt x="0" y="0"/>
                </a:moveTo>
                <a:lnTo>
                  <a:pt x="5520690" y="3840480"/>
                </a:lnTo>
                <a:lnTo>
                  <a:pt x="0" y="384048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6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48"/>
          <p:cNvSpPr txBox="1">
            <a:spLocks noGrp="1"/>
          </p:cNvSpPr>
          <p:nvPr>
            <p:ph type="title"/>
          </p:nvPr>
        </p:nvSpPr>
        <p:spPr>
          <a:xfrm>
            <a:off x="2674257" y="1239876"/>
            <a:ext cx="6843486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1" name="Google Shape;811;p48"/>
          <p:cNvSpPr/>
          <p:nvPr/>
        </p:nvSpPr>
        <p:spPr>
          <a:xfrm>
            <a:off x="-6225" y="4376941"/>
            <a:ext cx="6589331" cy="2481059"/>
          </a:xfrm>
          <a:custGeom>
            <a:avLst/>
            <a:gdLst/>
            <a:ahLst/>
            <a:cxnLst/>
            <a:rect l="l" t="t" r="r" b="b"/>
            <a:pathLst>
              <a:path w="6589331" h="2481059" extrusionOk="0">
                <a:moveTo>
                  <a:pt x="3012948" y="0"/>
                </a:moveTo>
                <a:lnTo>
                  <a:pt x="6589331" y="2471153"/>
                </a:lnTo>
                <a:lnTo>
                  <a:pt x="5715" y="2481059"/>
                </a:lnTo>
                <a:lnTo>
                  <a:pt x="0" y="2472071"/>
                </a:lnTo>
                <a:lnTo>
                  <a:pt x="0" y="209415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8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" name="Google Shape;812;p48"/>
          <p:cNvSpPr/>
          <p:nvPr/>
        </p:nvSpPr>
        <p:spPr>
          <a:xfrm>
            <a:off x="-511" y="3891879"/>
            <a:ext cx="4261361" cy="2964425"/>
          </a:xfrm>
          <a:custGeom>
            <a:avLst/>
            <a:gdLst/>
            <a:ahLst/>
            <a:cxnLst/>
            <a:rect l="l" t="t" r="r" b="b"/>
            <a:pathLst>
              <a:path w="5520690" h="3840480" extrusionOk="0">
                <a:moveTo>
                  <a:pt x="0" y="0"/>
                </a:moveTo>
                <a:lnTo>
                  <a:pt x="5520690" y="3840480"/>
                </a:lnTo>
                <a:lnTo>
                  <a:pt x="0" y="384048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6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3" name="Google Shape;813;p48"/>
          <p:cNvSpPr/>
          <p:nvPr/>
        </p:nvSpPr>
        <p:spPr>
          <a:xfrm flipH="1">
            <a:off x="7929175" y="3891879"/>
            <a:ext cx="4261361" cy="2964425"/>
          </a:xfrm>
          <a:custGeom>
            <a:avLst/>
            <a:gdLst/>
            <a:ahLst/>
            <a:cxnLst/>
            <a:rect l="l" t="t" r="r" b="b"/>
            <a:pathLst>
              <a:path w="5520690" h="3840480" extrusionOk="0">
                <a:moveTo>
                  <a:pt x="0" y="0"/>
                </a:moveTo>
                <a:lnTo>
                  <a:pt x="5520690" y="3840480"/>
                </a:lnTo>
                <a:lnTo>
                  <a:pt x="0" y="384048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6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48"/>
          <p:cNvSpPr/>
          <p:nvPr/>
        </p:nvSpPr>
        <p:spPr>
          <a:xfrm flipH="1">
            <a:off x="5606920" y="4371977"/>
            <a:ext cx="6580566" cy="2490989"/>
          </a:xfrm>
          <a:custGeom>
            <a:avLst/>
            <a:gdLst/>
            <a:ahLst/>
            <a:cxnLst/>
            <a:rect l="l" t="t" r="r" b="b"/>
            <a:pathLst>
              <a:path w="6580566" h="2490989" extrusionOk="0">
                <a:moveTo>
                  <a:pt x="3009863" y="0"/>
                </a:moveTo>
                <a:lnTo>
                  <a:pt x="0" y="2099561"/>
                </a:lnTo>
                <a:lnTo>
                  <a:pt x="0" y="2490989"/>
                </a:lnTo>
                <a:lnTo>
                  <a:pt x="5268197" y="2490989"/>
                </a:lnTo>
                <a:lnTo>
                  <a:pt x="6580566" y="247612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28000">
                <a:srgbClr val="00AECF">
                  <a:alpha val="0"/>
                </a:srgbClr>
              </a:gs>
              <a:gs pos="92000">
                <a:schemeClr val="accent1"/>
              </a:gs>
              <a:gs pos="100000">
                <a:schemeClr val="accent1"/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48"/>
          <p:cNvSpPr/>
          <p:nvPr/>
        </p:nvSpPr>
        <p:spPr>
          <a:xfrm flipH="1">
            <a:off x="5606920" y="4371977"/>
            <a:ext cx="6580566" cy="2490989"/>
          </a:xfrm>
          <a:custGeom>
            <a:avLst/>
            <a:gdLst/>
            <a:ahLst/>
            <a:cxnLst/>
            <a:rect l="l" t="t" r="r" b="b"/>
            <a:pathLst>
              <a:path w="6580566" h="2490989" extrusionOk="0">
                <a:moveTo>
                  <a:pt x="3009863" y="0"/>
                </a:moveTo>
                <a:lnTo>
                  <a:pt x="0" y="2099561"/>
                </a:lnTo>
                <a:lnTo>
                  <a:pt x="0" y="2490989"/>
                </a:lnTo>
                <a:lnTo>
                  <a:pt x="5268197" y="2490989"/>
                </a:lnTo>
                <a:lnTo>
                  <a:pt x="6580566" y="247612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8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48"/>
          <p:cNvSpPr/>
          <p:nvPr/>
        </p:nvSpPr>
        <p:spPr>
          <a:xfrm flipH="1">
            <a:off x="4047304" y="5413691"/>
            <a:ext cx="4092877" cy="1449275"/>
          </a:xfrm>
          <a:custGeom>
            <a:avLst/>
            <a:gdLst/>
            <a:ahLst/>
            <a:cxnLst/>
            <a:rect l="l" t="t" r="r" b="b"/>
            <a:pathLst>
              <a:path w="4092877" h="1449275" extrusionOk="0">
                <a:moveTo>
                  <a:pt x="2044180" y="0"/>
                </a:moveTo>
                <a:lnTo>
                  <a:pt x="0" y="1449275"/>
                </a:lnTo>
                <a:lnTo>
                  <a:pt x="4092877" y="1449275"/>
                </a:lnTo>
                <a:lnTo>
                  <a:pt x="3674121" y="1155304"/>
                </a:lnTo>
                <a:cubicBezTo>
                  <a:pt x="3130807" y="770202"/>
                  <a:pt x="2569124" y="363906"/>
                  <a:pt x="2044180" y="0"/>
                </a:cubicBezTo>
                <a:close/>
              </a:path>
            </a:pathLst>
          </a:custGeom>
          <a:gradFill>
            <a:gsLst>
              <a:gs pos="0">
                <a:srgbClr val="FF555F">
                  <a:alpha val="32156"/>
                </a:srgbClr>
              </a:gs>
              <a:gs pos="50000">
                <a:schemeClr val="accent2"/>
              </a:gs>
              <a:gs pos="98000">
                <a:srgbClr val="FF555F">
                  <a:alpha val="32156"/>
                </a:srgbClr>
              </a:gs>
              <a:gs pos="100000">
                <a:srgbClr val="FF555F">
                  <a:alpha val="32156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7" name="Google Shape;817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8134"/>
            <a:ext cx="9359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Google Shape;818;p48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48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6">
  <p:cSld name="Divider 6">
    <p:bg>
      <p:bgPr>
        <a:solidFill>
          <a:schemeClr val="lt1"/>
        </a:solidFill>
        <a:effectLst/>
      </p:bgPr>
    </p:bg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9"/>
          <p:cNvSpPr txBox="1">
            <a:spLocks noGrp="1"/>
          </p:cNvSpPr>
          <p:nvPr>
            <p:ph type="body" idx="1"/>
          </p:nvPr>
        </p:nvSpPr>
        <p:spPr>
          <a:xfrm>
            <a:off x="2674143" y="3702319"/>
            <a:ext cx="6843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2" name="Google Shape;822;p49"/>
          <p:cNvSpPr/>
          <p:nvPr/>
        </p:nvSpPr>
        <p:spPr>
          <a:xfrm rot="-3299037" flipH="1">
            <a:off x="8503132" y="-1165064"/>
            <a:ext cx="495116" cy="4554815"/>
          </a:xfrm>
          <a:custGeom>
            <a:avLst/>
            <a:gdLst/>
            <a:ahLst/>
            <a:cxnLst/>
            <a:rect l="l" t="t" r="r" b="b"/>
            <a:pathLst>
              <a:path w="495116" h="4554815" extrusionOk="0">
                <a:moveTo>
                  <a:pt x="484981" y="0"/>
                </a:moveTo>
                <a:lnTo>
                  <a:pt x="43362" y="630320"/>
                </a:lnTo>
                <a:lnTo>
                  <a:pt x="0" y="4554815"/>
                </a:lnTo>
                <a:lnTo>
                  <a:pt x="484123" y="4385194"/>
                </a:lnTo>
                <a:lnTo>
                  <a:pt x="495116" y="3771414"/>
                </a:lnTo>
                <a:lnTo>
                  <a:pt x="466021" y="3782827"/>
                </a:lnTo>
                <a:cubicBezTo>
                  <a:pt x="466280" y="2865719"/>
                  <a:pt x="476637" y="1476643"/>
                  <a:pt x="482994" y="37044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49"/>
          <p:cNvSpPr/>
          <p:nvPr/>
        </p:nvSpPr>
        <p:spPr>
          <a:xfrm rot="-3299037" flipH="1">
            <a:off x="4607641" y="3724836"/>
            <a:ext cx="1098431" cy="4553250"/>
          </a:xfrm>
          <a:custGeom>
            <a:avLst/>
            <a:gdLst/>
            <a:ahLst/>
            <a:cxnLst/>
            <a:rect l="l" t="t" r="r" b="b"/>
            <a:pathLst>
              <a:path w="1098431" h="4553250" extrusionOk="0">
                <a:moveTo>
                  <a:pt x="7678" y="354047"/>
                </a:moveTo>
                <a:lnTo>
                  <a:pt x="0" y="4553250"/>
                </a:lnTo>
                <a:lnTo>
                  <a:pt x="1098431" y="2985463"/>
                </a:lnTo>
                <a:lnTo>
                  <a:pt x="1098431" y="0"/>
                </a:lnTo>
                <a:cubicBezTo>
                  <a:pt x="734631" y="127326"/>
                  <a:pt x="371478" y="226721"/>
                  <a:pt x="7678" y="35404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49"/>
          <p:cNvSpPr/>
          <p:nvPr/>
        </p:nvSpPr>
        <p:spPr>
          <a:xfrm rot="-3299037" flipH="1">
            <a:off x="4473394" y="5471677"/>
            <a:ext cx="227425" cy="1880095"/>
          </a:xfrm>
          <a:custGeom>
            <a:avLst/>
            <a:gdLst/>
            <a:ahLst/>
            <a:cxnLst/>
            <a:rect l="l" t="t" r="r" b="b"/>
            <a:pathLst>
              <a:path w="227425" h="1880095" extrusionOk="0">
                <a:moveTo>
                  <a:pt x="0" y="96845"/>
                </a:moveTo>
                <a:lnTo>
                  <a:pt x="0" y="1880095"/>
                </a:lnTo>
                <a:lnTo>
                  <a:pt x="224453" y="1559734"/>
                </a:lnTo>
                <a:lnTo>
                  <a:pt x="225257" y="1214869"/>
                </a:lnTo>
                <a:cubicBezTo>
                  <a:pt x="225980" y="809913"/>
                  <a:pt x="226237" y="390570"/>
                  <a:pt x="227425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Google Shape;825;p49"/>
          <p:cNvSpPr/>
          <p:nvPr/>
        </p:nvSpPr>
        <p:spPr>
          <a:xfrm rot="-3299037" flipH="1">
            <a:off x="6797834" y="-1592612"/>
            <a:ext cx="1110167" cy="5340305"/>
          </a:xfrm>
          <a:custGeom>
            <a:avLst/>
            <a:gdLst/>
            <a:ahLst/>
            <a:cxnLst/>
            <a:rect l="l" t="t" r="r" b="b"/>
            <a:pathLst>
              <a:path w="1110167" h="5340305" extrusionOk="0">
                <a:moveTo>
                  <a:pt x="1110167" y="0"/>
                </a:moveTo>
                <a:lnTo>
                  <a:pt x="18977" y="1557452"/>
                </a:lnTo>
                <a:lnTo>
                  <a:pt x="18186" y="1710683"/>
                </a:lnTo>
                <a:cubicBezTo>
                  <a:pt x="12041" y="2846813"/>
                  <a:pt x="276" y="4362057"/>
                  <a:pt x="0" y="5340305"/>
                </a:cubicBezTo>
                <a:lnTo>
                  <a:pt x="1096070" y="491033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6" name="Google Shape;826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827" name="Google Shape;827;p49"/>
          <p:cNvSpPr txBox="1">
            <a:spLocks noGrp="1"/>
          </p:cNvSpPr>
          <p:nvPr>
            <p:ph type="title"/>
          </p:nvPr>
        </p:nvSpPr>
        <p:spPr>
          <a:xfrm>
            <a:off x="2674257" y="2401252"/>
            <a:ext cx="6843486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8" name="Google Shape;828;p49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50"/>
          <p:cNvSpPr/>
          <p:nvPr/>
        </p:nvSpPr>
        <p:spPr>
          <a:xfrm rot="3341389" flipH="1">
            <a:off x="1613714" y="-3539070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1" name="Google Shape;831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832" name="Google Shape;832;p50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3" name="Google Shape;833;p50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4" name="Google Shape;834;p50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5" name="Google Shape;835;p50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50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50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50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9" name="Google Shape;839;p50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Google Shape;840;p50"/>
          <p:cNvSpPr txBox="1">
            <a:spLocks noGrp="1"/>
          </p:cNvSpPr>
          <p:nvPr>
            <p:ph type="body" idx="3"/>
          </p:nvPr>
        </p:nvSpPr>
        <p:spPr>
          <a:xfrm>
            <a:off x="442799" y="2249826"/>
            <a:ext cx="5399999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1" name="Google Shape;841;p50"/>
          <p:cNvSpPr txBox="1">
            <a:spLocks noGrp="1"/>
          </p:cNvSpPr>
          <p:nvPr>
            <p:ph type="body" idx="4"/>
          </p:nvPr>
        </p:nvSpPr>
        <p:spPr>
          <a:xfrm>
            <a:off x="6346799" y="2249826"/>
            <a:ext cx="5399999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704">
          <p15:clr>
            <a:srgbClr val="FBAE40"/>
          </p15:clr>
        </p15:guide>
        <p15:guide id="2" pos="3976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">
  <p:cSld name="Three Content"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51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4" name="Google Shape;844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p51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51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7" name="Google Shape;847;p51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8" name="Google Shape;848;p51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51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51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51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2" name="Google Shape;852;p51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51"/>
          <p:cNvSpPr txBox="1">
            <a:spLocks noGrp="1"/>
          </p:cNvSpPr>
          <p:nvPr>
            <p:ph type="body" idx="3"/>
          </p:nvPr>
        </p:nvSpPr>
        <p:spPr>
          <a:xfrm>
            <a:off x="442799" y="2249827"/>
            <a:ext cx="3492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4" name="Google Shape;854;p51"/>
          <p:cNvSpPr txBox="1">
            <a:spLocks noGrp="1"/>
          </p:cNvSpPr>
          <p:nvPr>
            <p:ph type="body" idx="4"/>
          </p:nvPr>
        </p:nvSpPr>
        <p:spPr>
          <a:xfrm>
            <a:off x="4348799" y="2249827"/>
            <a:ext cx="3492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5" name="Google Shape;855;p51"/>
          <p:cNvSpPr txBox="1">
            <a:spLocks noGrp="1"/>
          </p:cNvSpPr>
          <p:nvPr>
            <p:ph type="body" idx="5"/>
          </p:nvPr>
        </p:nvSpPr>
        <p:spPr>
          <a:xfrm>
            <a:off x="8254798" y="2249827"/>
            <a:ext cx="3492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ntent">
  <p:cSld name="Four Content"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52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52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rgbClr val="073262"/>
              </a:gs>
              <a:gs pos="33000">
                <a:schemeClr val="accent2"/>
              </a:gs>
              <a:gs pos="68000">
                <a:schemeClr val="accent1"/>
              </a:gs>
              <a:gs pos="98000">
                <a:srgbClr val="073262"/>
              </a:gs>
              <a:gs pos="100000">
                <a:srgbClr val="073262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9" name="Google Shape;859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52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52"/>
          <p:cNvSpPr txBox="1">
            <a:spLocks noGrp="1"/>
          </p:cNvSpPr>
          <p:nvPr>
            <p:ph type="body" idx="1"/>
          </p:nvPr>
        </p:nvSpPr>
        <p:spPr>
          <a:xfrm>
            <a:off x="442800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2" name="Google Shape;862;p52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3" name="Google Shape;863;p52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52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p52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6" name="Google Shape;866;p52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52"/>
          <p:cNvSpPr txBox="1">
            <a:spLocks noGrp="1"/>
          </p:cNvSpPr>
          <p:nvPr>
            <p:ph type="body" idx="3"/>
          </p:nvPr>
        </p:nvSpPr>
        <p:spPr>
          <a:xfrm>
            <a:off x="442799" y="2249826"/>
            <a:ext cx="2520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8" name="Google Shape;868;p52"/>
          <p:cNvSpPr txBox="1">
            <a:spLocks noGrp="1"/>
          </p:cNvSpPr>
          <p:nvPr>
            <p:ph type="body" idx="4"/>
          </p:nvPr>
        </p:nvSpPr>
        <p:spPr>
          <a:xfrm>
            <a:off x="3370799" y="2249826"/>
            <a:ext cx="2520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9" name="Google Shape;869;p52"/>
          <p:cNvSpPr txBox="1">
            <a:spLocks noGrp="1"/>
          </p:cNvSpPr>
          <p:nvPr>
            <p:ph type="body" idx="5"/>
          </p:nvPr>
        </p:nvSpPr>
        <p:spPr>
          <a:xfrm>
            <a:off x="6298799" y="2249826"/>
            <a:ext cx="2520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0" name="Google Shape;870;p52"/>
          <p:cNvSpPr txBox="1">
            <a:spLocks noGrp="1"/>
          </p:cNvSpPr>
          <p:nvPr>
            <p:ph type="body" idx="6"/>
          </p:nvPr>
        </p:nvSpPr>
        <p:spPr>
          <a:xfrm>
            <a:off x="9226798" y="2249826"/>
            <a:ext cx="2520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ntent">
  <p:cSld name="Six Content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53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3" name="Google Shape;873;p5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53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5" name="Google Shape;875;p53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6" name="Google Shape;876;p53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7" name="Google Shape;877;p53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8" name="Google Shape;878;p53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53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Google Shape;880;p53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53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2" name="Google Shape;882;p53"/>
          <p:cNvSpPr txBox="1">
            <a:spLocks noGrp="1"/>
          </p:cNvSpPr>
          <p:nvPr>
            <p:ph type="body" idx="3"/>
          </p:nvPr>
        </p:nvSpPr>
        <p:spPr>
          <a:xfrm>
            <a:off x="442799" y="2249827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3" name="Google Shape;883;p53"/>
          <p:cNvSpPr txBox="1">
            <a:spLocks noGrp="1"/>
          </p:cNvSpPr>
          <p:nvPr>
            <p:ph type="body" idx="4"/>
          </p:nvPr>
        </p:nvSpPr>
        <p:spPr>
          <a:xfrm>
            <a:off x="4348799" y="2249827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4" name="Google Shape;884;p53"/>
          <p:cNvSpPr txBox="1">
            <a:spLocks noGrp="1"/>
          </p:cNvSpPr>
          <p:nvPr>
            <p:ph type="body" idx="5"/>
          </p:nvPr>
        </p:nvSpPr>
        <p:spPr>
          <a:xfrm>
            <a:off x="8254798" y="2249827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5" name="Google Shape;885;p53"/>
          <p:cNvSpPr txBox="1">
            <a:spLocks noGrp="1"/>
          </p:cNvSpPr>
          <p:nvPr>
            <p:ph type="body" idx="6"/>
          </p:nvPr>
        </p:nvSpPr>
        <p:spPr>
          <a:xfrm>
            <a:off x="442799" y="4412359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6" name="Google Shape;886;p53"/>
          <p:cNvSpPr txBox="1">
            <a:spLocks noGrp="1"/>
          </p:cNvSpPr>
          <p:nvPr>
            <p:ph type="body" idx="7"/>
          </p:nvPr>
        </p:nvSpPr>
        <p:spPr>
          <a:xfrm>
            <a:off x="4348799" y="4412359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7" name="Google Shape;887;p53"/>
          <p:cNvSpPr txBox="1">
            <a:spLocks noGrp="1"/>
          </p:cNvSpPr>
          <p:nvPr>
            <p:ph type="body" idx="8"/>
          </p:nvPr>
        </p:nvSpPr>
        <p:spPr>
          <a:xfrm>
            <a:off x="8254798" y="4412359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Slide">
  <p:cSld name="Half Slide">
    <p:bg>
      <p:bgPr>
        <a:solidFill>
          <a:schemeClr val="lt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/>
          <p:nvPr/>
        </p:nvSpPr>
        <p:spPr>
          <a:xfrm rot="10800000" flipH="1">
            <a:off x="6766830" y="1"/>
            <a:ext cx="5425171" cy="3771437"/>
          </a:xfrm>
          <a:custGeom>
            <a:avLst/>
            <a:gdLst/>
            <a:ahLst/>
            <a:cxnLst/>
            <a:rect l="l" t="t" r="r" b="b"/>
            <a:pathLst>
              <a:path w="5425171" h="3771437" extrusionOk="0">
                <a:moveTo>
                  <a:pt x="0" y="3771437"/>
                </a:moveTo>
                <a:lnTo>
                  <a:pt x="5425171" y="3771437"/>
                </a:lnTo>
                <a:lnTo>
                  <a:pt x="54251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8"/>
          <p:cNvSpPr/>
          <p:nvPr/>
        </p:nvSpPr>
        <p:spPr>
          <a:xfrm rot="-3299037" flipH="1">
            <a:off x="7568200" y="-802590"/>
            <a:ext cx="418585" cy="2961934"/>
          </a:xfrm>
          <a:custGeom>
            <a:avLst/>
            <a:gdLst/>
            <a:ahLst/>
            <a:cxnLst/>
            <a:rect l="l" t="t" r="r" b="b"/>
            <a:pathLst>
              <a:path w="418585" h="2961934" extrusionOk="0">
                <a:moveTo>
                  <a:pt x="418585" y="0"/>
                </a:moveTo>
                <a:lnTo>
                  <a:pt x="0" y="597446"/>
                </a:lnTo>
                <a:lnTo>
                  <a:pt x="0" y="2961934"/>
                </a:lnTo>
                <a:lnTo>
                  <a:pt x="418585" y="280810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8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5868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68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" name="Google Shape;75;p18"/>
          <p:cNvGrpSpPr/>
          <p:nvPr/>
        </p:nvGrpSpPr>
        <p:grpSpPr>
          <a:xfrm>
            <a:off x="5715188" y="0"/>
            <a:ext cx="6476813" cy="4013359"/>
            <a:chOff x="5715188" y="0"/>
            <a:chExt cx="6476813" cy="4013359"/>
          </a:xfrm>
        </p:grpSpPr>
        <p:sp>
          <p:nvSpPr>
            <p:cNvPr id="76" name="Google Shape;76;p18"/>
            <p:cNvSpPr/>
            <p:nvPr/>
          </p:nvSpPr>
          <p:spPr>
            <a:xfrm>
              <a:off x="12010873" y="2481044"/>
              <a:ext cx="181127" cy="594412"/>
            </a:xfrm>
            <a:custGeom>
              <a:avLst/>
              <a:gdLst/>
              <a:ahLst/>
              <a:cxnLst/>
              <a:rect l="l" t="t" r="r" b="b"/>
              <a:pathLst>
                <a:path w="181127" h="594412" extrusionOk="0">
                  <a:moveTo>
                    <a:pt x="0" y="0"/>
                  </a:moveTo>
                  <a:lnTo>
                    <a:pt x="167647" y="116845"/>
                  </a:lnTo>
                  <a:lnTo>
                    <a:pt x="167647" y="351169"/>
                  </a:lnTo>
                  <a:lnTo>
                    <a:pt x="181127" y="360544"/>
                  </a:lnTo>
                  <a:lnTo>
                    <a:pt x="181127" y="594412"/>
                  </a:lnTo>
                  <a:lnTo>
                    <a:pt x="0" y="46864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8"/>
            <p:cNvSpPr/>
            <p:nvPr/>
          </p:nvSpPr>
          <p:spPr>
            <a:xfrm>
              <a:off x="6565492" y="1"/>
              <a:ext cx="336566" cy="344819"/>
            </a:xfrm>
            <a:custGeom>
              <a:avLst/>
              <a:gdLst/>
              <a:ahLst/>
              <a:cxnLst/>
              <a:rect l="l" t="t" r="r" b="b"/>
              <a:pathLst>
                <a:path w="336566" h="344819" extrusionOk="0">
                  <a:moveTo>
                    <a:pt x="0" y="0"/>
                  </a:moveTo>
                  <a:lnTo>
                    <a:pt x="176779" y="0"/>
                  </a:lnTo>
                  <a:lnTo>
                    <a:pt x="336566" y="111130"/>
                  </a:lnTo>
                  <a:lnTo>
                    <a:pt x="336566" y="344819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8"/>
            <p:cNvSpPr/>
            <p:nvPr/>
          </p:nvSpPr>
          <p:spPr>
            <a:xfrm>
              <a:off x="7246244" y="1"/>
              <a:ext cx="336566" cy="344819"/>
            </a:xfrm>
            <a:custGeom>
              <a:avLst/>
              <a:gdLst/>
              <a:ahLst/>
              <a:cxnLst/>
              <a:rect l="l" t="t" r="r" b="b"/>
              <a:pathLst>
                <a:path w="336566" h="344819" extrusionOk="0">
                  <a:moveTo>
                    <a:pt x="0" y="0"/>
                  </a:moveTo>
                  <a:lnTo>
                    <a:pt x="176779" y="0"/>
                  </a:lnTo>
                  <a:lnTo>
                    <a:pt x="336566" y="111130"/>
                  </a:lnTo>
                  <a:lnTo>
                    <a:pt x="336566" y="344819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8"/>
            <p:cNvSpPr/>
            <p:nvPr/>
          </p:nvSpPr>
          <p:spPr>
            <a:xfrm>
              <a:off x="7926996" y="1"/>
              <a:ext cx="336566" cy="344819"/>
            </a:xfrm>
            <a:custGeom>
              <a:avLst/>
              <a:gdLst/>
              <a:ahLst/>
              <a:cxnLst/>
              <a:rect l="l" t="t" r="r" b="b"/>
              <a:pathLst>
                <a:path w="336566" h="344819" extrusionOk="0">
                  <a:moveTo>
                    <a:pt x="0" y="0"/>
                  </a:moveTo>
                  <a:lnTo>
                    <a:pt x="176779" y="0"/>
                  </a:lnTo>
                  <a:lnTo>
                    <a:pt x="336566" y="111130"/>
                  </a:lnTo>
                  <a:lnTo>
                    <a:pt x="336566" y="344819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8"/>
            <p:cNvSpPr/>
            <p:nvPr/>
          </p:nvSpPr>
          <p:spPr>
            <a:xfrm>
              <a:off x="8607748" y="1"/>
              <a:ext cx="336566" cy="344819"/>
            </a:xfrm>
            <a:custGeom>
              <a:avLst/>
              <a:gdLst/>
              <a:ahLst/>
              <a:cxnLst/>
              <a:rect l="l" t="t" r="r" b="b"/>
              <a:pathLst>
                <a:path w="336566" h="344819" extrusionOk="0">
                  <a:moveTo>
                    <a:pt x="0" y="0"/>
                  </a:moveTo>
                  <a:lnTo>
                    <a:pt x="176778" y="0"/>
                  </a:lnTo>
                  <a:lnTo>
                    <a:pt x="336566" y="111130"/>
                  </a:lnTo>
                  <a:lnTo>
                    <a:pt x="336566" y="344819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8"/>
            <p:cNvSpPr/>
            <p:nvPr/>
          </p:nvSpPr>
          <p:spPr>
            <a:xfrm>
              <a:off x="9288499" y="1"/>
              <a:ext cx="336566" cy="344819"/>
            </a:xfrm>
            <a:custGeom>
              <a:avLst/>
              <a:gdLst/>
              <a:ahLst/>
              <a:cxnLst/>
              <a:rect l="l" t="t" r="r" b="b"/>
              <a:pathLst>
                <a:path w="336566" h="344819" extrusionOk="0">
                  <a:moveTo>
                    <a:pt x="0" y="0"/>
                  </a:moveTo>
                  <a:lnTo>
                    <a:pt x="176778" y="0"/>
                  </a:lnTo>
                  <a:lnTo>
                    <a:pt x="336566" y="111130"/>
                  </a:lnTo>
                  <a:lnTo>
                    <a:pt x="336566" y="344819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8"/>
            <p:cNvSpPr/>
            <p:nvPr/>
          </p:nvSpPr>
          <p:spPr>
            <a:xfrm>
              <a:off x="9968617" y="1"/>
              <a:ext cx="337201" cy="344819"/>
            </a:xfrm>
            <a:custGeom>
              <a:avLst/>
              <a:gdLst/>
              <a:ahLst/>
              <a:cxnLst/>
              <a:rect l="l" t="t" r="r" b="b"/>
              <a:pathLst>
                <a:path w="337201" h="344819" extrusionOk="0">
                  <a:moveTo>
                    <a:pt x="0" y="0"/>
                  </a:moveTo>
                  <a:lnTo>
                    <a:pt x="177413" y="0"/>
                  </a:lnTo>
                  <a:lnTo>
                    <a:pt x="337201" y="111130"/>
                  </a:lnTo>
                  <a:lnTo>
                    <a:pt x="337201" y="344819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8"/>
            <p:cNvSpPr/>
            <p:nvPr/>
          </p:nvSpPr>
          <p:spPr>
            <a:xfrm>
              <a:off x="10649369" y="1"/>
              <a:ext cx="337201" cy="344819"/>
            </a:xfrm>
            <a:custGeom>
              <a:avLst/>
              <a:gdLst/>
              <a:ahLst/>
              <a:cxnLst/>
              <a:rect l="l" t="t" r="r" b="b"/>
              <a:pathLst>
                <a:path w="337201" h="344819" extrusionOk="0">
                  <a:moveTo>
                    <a:pt x="0" y="0"/>
                  </a:moveTo>
                  <a:lnTo>
                    <a:pt x="177413" y="0"/>
                  </a:lnTo>
                  <a:lnTo>
                    <a:pt x="337201" y="111130"/>
                  </a:lnTo>
                  <a:lnTo>
                    <a:pt x="337201" y="344819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8"/>
            <p:cNvSpPr/>
            <p:nvPr/>
          </p:nvSpPr>
          <p:spPr>
            <a:xfrm>
              <a:off x="11330120" y="1"/>
              <a:ext cx="336566" cy="344819"/>
            </a:xfrm>
            <a:custGeom>
              <a:avLst/>
              <a:gdLst/>
              <a:ahLst/>
              <a:cxnLst/>
              <a:rect l="l" t="t" r="r" b="b"/>
              <a:pathLst>
                <a:path w="336566" h="344819" extrusionOk="0">
                  <a:moveTo>
                    <a:pt x="0" y="0"/>
                  </a:moveTo>
                  <a:lnTo>
                    <a:pt x="176778" y="0"/>
                  </a:lnTo>
                  <a:lnTo>
                    <a:pt x="336566" y="111130"/>
                  </a:lnTo>
                  <a:lnTo>
                    <a:pt x="336566" y="344819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8"/>
            <p:cNvSpPr/>
            <p:nvPr/>
          </p:nvSpPr>
          <p:spPr>
            <a:xfrm>
              <a:off x="12010872" y="1"/>
              <a:ext cx="181128" cy="236893"/>
            </a:xfrm>
            <a:custGeom>
              <a:avLst/>
              <a:gdLst/>
              <a:ahLst/>
              <a:cxnLst/>
              <a:rect l="l" t="t" r="r" b="b"/>
              <a:pathLst>
                <a:path w="181128" h="236893" extrusionOk="0">
                  <a:moveTo>
                    <a:pt x="0" y="0"/>
                  </a:moveTo>
                  <a:lnTo>
                    <a:pt x="176777" y="0"/>
                  </a:lnTo>
                  <a:lnTo>
                    <a:pt x="181128" y="3026"/>
                  </a:lnTo>
                  <a:lnTo>
                    <a:pt x="181128" y="236893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8"/>
            <p:cNvSpPr/>
            <p:nvPr/>
          </p:nvSpPr>
          <p:spPr>
            <a:xfrm>
              <a:off x="12010873" y="1061762"/>
              <a:ext cx="181127" cy="594412"/>
            </a:xfrm>
            <a:custGeom>
              <a:avLst/>
              <a:gdLst/>
              <a:ahLst/>
              <a:cxnLst/>
              <a:rect l="l" t="t" r="r" b="b"/>
              <a:pathLst>
                <a:path w="181127" h="594412" extrusionOk="0">
                  <a:moveTo>
                    <a:pt x="0" y="0"/>
                  </a:moveTo>
                  <a:lnTo>
                    <a:pt x="167647" y="116845"/>
                  </a:lnTo>
                  <a:lnTo>
                    <a:pt x="167647" y="351169"/>
                  </a:lnTo>
                  <a:lnTo>
                    <a:pt x="181127" y="360544"/>
                  </a:lnTo>
                  <a:lnTo>
                    <a:pt x="181127" y="594412"/>
                  </a:lnTo>
                  <a:lnTo>
                    <a:pt x="0" y="46864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8"/>
            <p:cNvSpPr/>
            <p:nvPr/>
          </p:nvSpPr>
          <p:spPr>
            <a:xfrm>
              <a:off x="11841955" y="1771720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8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8"/>
            <p:cNvSpPr/>
            <p:nvPr/>
          </p:nvSpPr>
          <p:spPr>
            <a:xfrm>
              <a:off x="11671767" y="1533586"/>
              <a:ext cx="520233" cy="351169"/>
            </a:xfrm>
            <a:custGeom>
              <a:avLst/>
              <a:gdLst/>
              <a:ahLst/>
              <a:cxnLst/>
              <a:rect l="l" t="t" r="r" b="b"/>
              <a:pathLst>
                <a:path w="520233" h="351169" extrusionOk="0">
                  <a:moveTo>
                    <a:pt x="337201" y="0"/>
                  </a:moveTo>
                  <a:lnTo>
                    <a:pt x="520233" y="127191"/>
                  </a:lnTo>
                  <a:lnTo>
                    <a:pt x="520233" y="341190"/>
                  </a:lnTo>
                  <a:lnTo>
                    <a:pt x="506753" y="350534"/>
                  </a:lnTo>
                  <a:lnTo>
                    <a:pt x="338470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8"/>
            <p:cNvSpPr/>
            <p:nvPr/>
          </p:nvSpPr>
          <p:spPr>
            <a:xfrm>
              <a:off x="11670497" y="2717273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8"/>
            <p:cNvSpPr/>
            <p:nvPr/>
          </p:nvSpPr>
          <p:spPr>
            <a:xfrm>
              <a:off x="6225117" y="352439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210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6905869" y="352439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210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8"/>
            <p:cNvSpPr/>
            <p:nvPr/>
          </p:nvSpPr>
          <p:spPr>
            <a:xfrm>
              <a:off x="7586621" y="352439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210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8"/>
            <p:cNvSpPr/>
            <p:nvPr/>
          </p:nvSpPr>
          <p:spPr>
            <a:xfrm>
              <a:off x="8267372" y="352439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210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8"/>
            <p:cNvSpPr/>
            <p:nvPr/>
          </p:nvSpPr>
          <p:spPr>
            <a:xfrm>
              <a:off x="8948124" y="352439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210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8"/>
            <p:cNvSpPr/>
            <p:nvPr/>
          </p:nvSpPr>
          <p:spPr>
            <a:xfrm>
              <a:off x="9628876" y="352439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210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8"/>
            <p:cNvSpPr/>
            <p:nvPr/>
          </p:nvSpPr>
          <p:spPr>
            <a:xfrm>
              <a:off x="10308993" y="352439"/>
              <a:ext cx="337201" cy="702338"/>
            </a:xfrm>
            <a:custGeom>
              <a:avLst/>
              <a:gdLst/>
              <a:ahLst/>
              <a:cxnLst/>
              <a:rect l="l" t="t" r="r" b="b"/>
              <a:pathLst>
                <a:path w="337201" h="702338" extrusionOk="0">
                  <a:moveTo>
                    <a:pt x="168283" y="116210"/>
                  </a:moveTo>
                  <a:lnTo>
                    <a:pt x="168283" y="351169"/>
                  </a:lnTo>
                  <a:lnTo>
                    <a:pt x="337201" y="468649"/>
                  </a:lnTo>
                  <a:lnTo>
                    <a:pt x="337201" y="702338"/>
                  </a:lnTo>
                  <a:lnTo>
                    <a:pt x="0" y="468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8"/>
            <p:cNvSpPr/>
            <p:nvPr/>
          </p:nvSpPr>
          <p:spPr>
            <a:xfrm>
              <a:off x="10989745" y="352439"/>
              <a:ext cx="337200" cy="702338"/>
            </a:xfrm>
            <a:custGeom>
              <a:avLst/>
              <a:gdLst/>
              <a:ahLst/>
              <a:cxnLst/>
              <a:rect l="l" t="t" r="r" b="b"/>
              <a:pathLst>
                <a:path w="337200" h="702338" extrusionOk="0">
                  <a:moveTo>
                    <a:pt x="168283" y="116210"/>
                  </a:moveTo>
                  <a:lnTo>
                    <a:pt x="168283" y="351169"/>
                  </a:lnTo>
                  <a:lnTo>
                    <a:pt x="337201" y="468649"/>
                  </a:lnTo>
                  <a:lnTo>
                    <a:pt x="337201" y="702338"/>
                  </a:lnTo>
                  <a:lnTo>
                    <a:pt x="0" y="468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8"/>
            <p:cNvSpPr/>
            <p:nvPr/>
          </p:nvSpPr>
          <p:spPr>
            <a:xfrm>
              <a:off x="11670497" y="1297991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8"/>
            <p:cNvSpPr/>
            <p:nvPr/>
          </p:nvSpPr>
          <p:spPr>
            <a:xfrm>
              <a:off x="11330121" y="2007950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8"/>
            <p:cNvSpPr/>
            <p:nvPr/>
          </p:nvSpPr>
          <p:spPr>
            <a:xfrm>
              <a:off x="11330121" y="2481044"/>
              <a:ext cx="336565" cy="702337"/>
            </a:xfrm>
            <a:custGeom>
              <a:avLst/>
              <a:gdLst/>
              <a:ahLst/>
              <a:cxnLst/>
              <a:rect l="l" t="t" r="r" b="b"/>
              <a:pathLst>
                <a:path w="336565" h="702337" extrusionOk="0">
                  <a:moveTo>
                    <a:pt x="336566" y="468649"/>
                  </a:move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lnTo>
                    <a:pt x="167648" y="116845"/>
                  </a:lnTo>
                  <a:lnTo>
                    <a:pt x="167648" y="35116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8"/>
            <p:cNvSpPr/>
            <p:nvPr/>
          </p:nvSpPr>
          <p:spPr>
            <a:xfrm>
              <a:off x="11670497" y="2717273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3" y="114940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8"/>
            <p:cNvSpPr/>
            <p:nvPr/>
          </p:nvSpPr>
          <p:spPr>
            <a:xfrm>
              <a:off x="11330121" y="3427232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8"/>
                  </a:lnTo>
                  <a:lnTo>
                    <a:pt x="0" y="231784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5884741" y="588668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164473" y="114305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8"/>
            <p:cNvSpPr/>
            <p:nvPr/>
          </p:nvSpPr>
          <p:spPr>
            <a:xfrm>
              <a:off x="5886011" y="824262"/>
              <a:ext cx="674401" cy="351169"/>
            </a:xfrm>
            <a:custGeom>
              <a:avLst/>
              <a:gdLst/>
              <a:ahLst/>
              <a:cxnLst/>
              <a:rect l="l" t="t" r="r" b="b"/>
              <a:pathLst>
                <a:path w="674401" h="351169" extrusionOk="0">
                  <a:moveTo>
                    <a:pt x="337201" y="0"/>
                  </a:moveTo>
                  <a:lnTo>
                    <a:pt x="674402" y="233689"/>
                  </a:lnTo>
                  <a:lnTo>
                    <a:pt x="506754" y="350534"/>
                  </a:lnTo>
                  <a:lnTo>
                    <a:pt x="338471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368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8"/>
            <p:cNvSpPr/>
            <p:nvPr/>
          </p:nvSpPr>
          <p:spPr>
            <a:xfrm>
              <a:off x="6565493" y="588668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3" y="114305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6566763" y="824262"/>
              <a:ext cx="674401" cy="351169"/>
            </a:xfrm>
            <a:custGeom>
              <a:avLst/>
              <a:gdLst/>
              <a:ahLst/>
              <a:cxnLst/>
              <a:rect l="l" t="t" r="r" b="b"/>
              <a:pathLst>
                <a:path w="674401" h="351169" extrusionOk="0">
                  <a:moveTo>
                    <a:pt x="337201" y="0"/>
                  </a:moveTo>
                  <a:lnTo>
                    <a:pt x="674402" y="233689"/>
                  </a:lnTo>
                  <a:lnTo>
                    <a:pt x="506754" y="350534"/>
                  </a:lnTo>
                  <a:lnTo>
                    <a:pt x="338471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368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7246245" y="588668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3" y="114305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7247515" y="824262"/>
              <a:ext cx="674401" cy="351169"/>
            </a:xfrm>
            <a:custGeom>
              <a:avLst/>
              <a:gdLst/>
              <a:ahLst/>
              <a:cxnLst/>
              <a:rect l="l" t="t" r="r" b="b"/>
              <a:pathLst>
                <a:path w="674401" h="351169" extrusionOk="0">
                  <a:moveTo>
                    <a:pt x="337201" y="0"/>
                  </a:moveTo>
                  <a:lnTo>
                    <a:pt x="674402" y="233689"/>
                  </a:lnTo>
                  <a:lnTo>
                    <a:pt x="506754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368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7926997" y="588668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163838" y="114305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8"/>
            <p:cNvSpPr/>
            <p:nvPr/>
          </p:nvSpPr>
          <p:spPr>
            <a:xfrm>
              <a:off x="7928267" y="824262"/>
              <a:ext cx="674401" cy="351169"/>
            </a:xfrm>
            <a:custGeom>
              <a:avLst/>
              <a:gdLst/>
              <a:ahLst/>
              <a:cxnLst/>
              <a:rect l="l" t="t" r="r" b="b"/>
              <a:pathLst>
                <a:path w="674401" h="351169" extrusionOk="0">
                  <a:moveTo>
                    <a:pt x="337201" y="0"/>
                  </a:moveTo>
                  <a:lnTo>
                    <a:pt x="674401" y="233689"/>
                  </a:lnTo>
                  <a:lnTo>
                    <a:pt x="506754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368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8"/>
            <p:cNvSpPr/>
            <p:nvPr/>
          </p:nvSpPr>
          <p:spPr>
            <a:xfrm>
              <a:off x="8607749" y="588668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163838" y="114305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8609018" y="824262"/>
              <a:ext cx="673766" cy="351169"/>
            </a:xfrm>
            <a:custGeom>
              <a:avLst/>
              <a:gdLst/>
              <a:ahLst/>
              <a:cxnLst/>
              <a:rect l="l" t="t" r="r" b="b"/>
              <a:pathLst>
                <a:path w="673766" h="351169" extrusionOk="0">
                  <a:moveTo>
                    <a:pt x="337201" y="0"/>
                  </a:moveTo>
                  <a:lnTo>
                    <a:pt x="673767" y="233689"/>
                  </a:lnTo>
                  <a:lnTo>
                    <a:pt x="506119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368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9288500" y="588668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0" y="0"/>
                  </a:moveTo>
                  <a:lnTo>
                    <a:pt x="163838" y="114305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9289770" y="824262"/>
              <a:ext cx="673766" cy="351169"/>
            </a:xfrm>
            <a:custGeom>
              <a:avLst/>
              <a:gdLst/>
              <a:ahLst/>
              <a:cxnLst/>
              <a:rect l="l" t="t" r="r" b="b"/>
              <a:pathLst>
                <a:path w="673766" h="351169" extrusionOk="0">
                  <a:moveTo>
                    <a:pt x="337201" y="0"/>
                  </a:moveTo>
                  <a:lnTo>
                    <a:pt x="673767" y="233689"/>
                  </a:lnTo>
                  <a:lnTo>
                    <a:pt x="506119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368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8"/>
            <p:cNvSpPr/>
            <p:nvPr/>
          </p:nvSpPr>
          <p:spPr>
            <a:xfrm>
              <a:off x="9968617" y="588668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2" y="114305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9970522" y="824262"/>
              <a:ext cx="673766" cy="351169"/>
            </a:xfrm>
            <a:custGeom>
              <a:avLst/>
              <a:gdLst/>
              <a:ahLst/>
              <a:cxnLst/>
              <a:rect l="l" t="t" r="r" b="b"/>
              <a:pathLst>
                <a:path w="673766" h="351169" extrusionOk="0">
                  <a:moveTo>
                    <a:pt x="336566" y="0"/>
                  </a:moveTo>
                  <a:lnTo>
                    <a:pt x="673766" y="233689"/>
                  </a:lnTo>
                  <a:lnTo>
                    <a:pt x="506119" y="350534"/>
                  </a:lnTo>
                  <a:lnTo>
                    <a:pt x="337836" y="234324"/>
                  </a:lnTo>
                  <a:lnTo>
                    <a:pt x="336566" y="233689"/>
                  </a:lnTo>
                  <a:lnTo>
                    <a:pt x="168283" y="351169"/>
                  </a:lnTo>
                  <a:lnTo>
                    <a:pt x="0" y="23368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8"/>
            <p:cNvSpPr/>
            <p:nvPr/>
          </p:nvSpPr>
          <p:spPr>
            <a:xfrm>
              <a:off x="10649369" y="588668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2" y="114305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10651274" y="824262"/>
              <a:ext cx="673766" cy="351169"/>
            </a:xfrm>
            <a:custGeom>
              <a:avLst/>
              <a:gdLst/>
              <a:ahLst/>
              <a:cxnLst/>
              <a:rect l="l" t="t" r="r" b="b"/>
              <a:pathLst>
                <a:path w="673766" h="351169" extrusionOk="0">
                  <a:moveTo>
                    <a:pt x="336565" y="0"/>
                  </a:moveTo>
                  <a:lnTo>
                    <a:pt x="673767" y="233689"/>
                  </a:lnTo>
                  <a:lnTo>
                    <a:pt x="506119" y="350534"/>
                  </a:lnTo>
                  <a:lnTo>
                    <a:pt x="337836" y="234324"/>
                  </a:lnTo>
                  <a:lnTo>
                    <a:pt x="336565" y="233689"/>
                  </a:lnTo>
                  <a:lnTo>
                    <a:pt x="168283" y="351169"/>
                  </a:lnTo>
                  <a:lnTo>
                    <a:pt x="0" y="23368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11330121" y="588668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3" y="114305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11330121" y="1061762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336566" y="468649"/>
                  </a:move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lnTo>
                    <a:pt x="167648" y="116845"/>
                  </a:lnTo>
                  <a:lnTo>
                    <a:pt x="167648" y="35116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11670497" y="1297991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3" y="114940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884741" y="1061762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6565493" y="1061762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7246245" y="1061762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7926997" y="1061762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8607749" y="1061762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9288500" y="1061762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9968617" y="1061762"/>
              <a:ext cx="337200" cy="702338"/>
            </a:xfrm>
            <a:custGeom>
              <a:avLst/>
              <a:gdLst/>
              <a:ahLst/>
              <a:cxnLst/>
              <a:rect l="l" t="t" r="r" b="b"/>
              <a:pathLst>
                <a:path w="337200" h="702338" extrusionOk="0">
                  <a:moveTo>
                    <a:pt x="168283" y="116845"/>
                  </a:moveTo>
                  <a:lnTo>
                    <a:pt x="168283" y="351169"/>
                  </a:lnTo>
                  <a:lnTo>
                    <a:pt x="337201" y="468649"/>
                  </a:lnTo>
                  <a:lnTo>
                    <a:pt x="337201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10649369" y="1061762"/>
              <a:ext cx="337200" cy="702338"/>
            </a:xfrm>
            <a:custGeom>
              <a:avLst/>
              <a:gdLst/>
              <a:ahLst/>
              <a:cxnLst/>
              <a:rect l="l" t="t" r="r" b="b"/>
              <a:pathLst>
                <a:path w="337200" h="702338" extrusionOk="0">
                  <a:moveTo>
                    <a:pt x="168283" y="116845"/>
                  </a:moveTo>
                  <a:lnTo>
                    <a:pt x="168283" y="351169"/>
                  </a:lnTo>
                  <a:lnTo>
                    <a:pt x="337201" y="468649"/>
                  </a:lnTo>
                  <a:lnTo>
                    <a:pt x="337201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10989745" y="1298626"/>
              <a:ext cx="336565" cy="465473"/>
            </a:xfrm>
            <a:custGeom>
              <a:avLst/>
              <a:gdLst/>
              <a:ahLst/>
              <a:cxnLst/>
              <a:rect l="l" t="t" r="r" b="b"/>
              <a:pathLst>
                <a:path w="336565" h="465473" extrusionOk="0">
                  <a:moveTo>
                    <a:pt x="336566" y="231784"/>
                  </a:moveTo>
                  <a:lnTo>
                    <a:pt x="0" y="465474"/>
                  </a:lnTo>
                  <a:lnTo>
                    <a:pt x="0" y="231784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10989745" y="2717273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6225117" y="1297991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164473" y="114940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6226387" y="1533586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0534"/>
                  </a:lnTo>
                  <a:lnTo>
                    <a:pt x="338471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6905869" y="1297991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164473" y="114940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6907139" y="1533586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1" y="234324"/>
                  </a:lnTo>
                  <a:lnTo>
                    <a:pt x="506754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7586621" y="1297991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0" y="0"/>
                  </a:moveTo>
                  <a:lnTo>
                    <a:pt x="163838" y="114940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7587891" y="1533586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8267372" y="1297991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0" y="0"/>
                  </a:moveTo>
                  <a:lnTo>
                    <a:pt x="163838" y="114940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8268643" y="1533586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8948124" y="1297991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163838" y="114940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8949395" y="1533586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7201" y="0"/>
                  </a:moveTo>
                  <a:lnTo>
                    <a:pt x="673766" y="234324"/>
                  </a:lnTo>
                  <a:lnTo>
                    <a:pt x="506119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9628876" y="1297991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163838" y="114940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9630146" y="1533586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7201" y="0"/>
                  </a:moveTo>
                  <a:lnTo>
                    <a:pt x="673766" y="234324"/>
                  </a:lnTo>
                  <a:lnTo>
                    <a:pt x="506118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8"/>
            <p:cNvSpPr/>
            <p:nvPr/>
          </p:nvSpPr>
          <p:spPr>
            <a:xfrm>
              <a:off x="10308993" y="1297991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3" y="114940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10310898" y="1533586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6566" y="0"/>
                  </a:moveTo>
                  <a:lnTo>
                    <a:pt x="673766" y="234324"/>
                  </a:lnTo>
                  <a:lnTo>
                    <a:pt x="506119" y="350534"/>
                  </a:lnTo>
                  <a:lnTo>
                    <a:pt x="337836" y="234324"/>
                  </a:lnTo>
                  <a:lnTo>
                    <a:pt x="336566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10989745" y="1297991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3" y="114940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10649369" y="2007950"/>
              <a:ext cx="337200" cy="466108"/>
            </a:xfrm>
            <a:custGeom>
              <a:avLst/>
              <a:gdLst/>
              <a:ahLst/>
              <a:cxnLst/>
              <a:rect l="l" t="t" r="r" b="b"/>
              <a:pathLst>
                <a:path w="337200" h="466108" extrusionOk="0">
                  <a:moveTo>
                    <a:pt x="337201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720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10649369" y="2481044"/>
              <a:ext cx="337200" cy="702337"/>
            </a:xfrm>
            <a:custGeom>
              <a:avLst/>
              <a:gdLst/>
              <a:ahLst/>
              <a:cxnLst/>
              <a:rect l="l" t="t" r="r" b="b"/>
              <a:pathLst>
                <a:path w="337200" h="702337" extrusionOk="0">
                  <a:moveTo>
                    <a:pt x="337201" y="468649"/>
                  </a:moveTo>
                  <a:lnTo>
                    <a:pt x="337201" y="702338"/>
                  </a:lnTo>
                  <a:lnTo>
                    <a:pt x="0" y="468649"/>
                  </a:lnTo>
                  <a:lnTo>
                    <a:pt x="0" y="0"/>
                  </a:lnTo>
                  <a:lnTo>
                    <a:pt x="168283" y="116845"/>
                  </a:lnTo>
                  <a:lnTo>
                    <a:pt x="168283" y="35116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10989745" y="2717273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3" y="114940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10649369" y="3427232"/>
              <a:ext cx="337200" cy="466108"/>
            </a:xfrm>
            <a:custGeom>
              <a:avLst/>
              <a:gdLst/>
              <a:ahLst/>
              <a:cxnLst/>
              <a:rect l="l" t="t" r="r" b="b"/>
              <a:pathLst>
                <a:path w="337200" h="466108" extrusionOk="0">
                  <a:moveTo>
                    <a:pt x="337201" y="231784"/>
                  </a:moveTo>
                  <a:lnTo>
                    <a:pt x="0" y="466108"/>
                  </a:lnTo>
                  <a:lnTo>
                    <a:pt x="0" y="231784"/>
                  </a:lnTo>
                  <a:lnTo>
                    <a:pt x="33720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6225117" y="1771085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167648" y="116845"/>
                  </a:moveTo>
                  <a:lnTo>
                    <a:pt x="167648" y="351804"/>
                  </a:lnTo>
                  <a:lnTo>
                    <a:pt x="336566" y="469284"/>
                  </a:lnTo>
                  <a:lnTo>
                    <a:pt x="336566" y="702973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6905869" y="1771085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167648" y="116845"/>
                  </a:moveTo>
                  <a:lnTo>
                    <a:pt x="167648" y="351804"/>
                  </a:lnTo>
                  <a:lnTo>
                    <a:pt x="336566" y="469284"/>
                  </a:lnTo>
                  <a:lnTo>
                    <a:pt x="336566" y="702973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7586621" y="1771085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167648" y="116845"/>
                  </a:moveTo>
                  <a:lnTo>
                    <a:pt x="167648" y="351804"/>
                  </a:lnTo>
                  <a:lnTo>
                    <a:pt x="336566" y="469284"/>
                  </a:lnTo>
                  <a:lnTo>
                    <a:pt x="336566" y="702973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8267372" y="1771085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167648" y="116845"/>
                  </a:moveTo>
                  <a:lnTo>
                    <a:pt x="167648" y="351804"/>
                  </a:lnTo>
                  <a:lnTo>
                    <a:pt x="336566" y="469284"/>
                  </a:lnTo>
                  <a:lnTo>
                    <a:pt x="336566" y="702973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8948124" y="1771085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167648" y="116845"/>
                  </a:moveTo>
                  <a:lnTo>
                    <a:pt x="167648" y="351804"/>
                  </a:lnTo>
                  <a:lnTo>
                    <a:pt x="336566" y="469284"/>
                  </a:lnTo>
                  <a:lnTo>
                    <a:pt x="336566" y="702973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9628876" y="1771085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167648" y="116845"/>
                  </a:moveTo>
                  <a:lnTo>
                    <a:pt x="167648" y="351804"/>
                  </a:lnTo>
                  <a:lnTo>
                    <a:pt x="336566" y="469284"/>
                  </a:lnTo>
                  <a:lnTo>
                    <a:pt x="336566" y="702973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10308993" y="1771720"/>
              <a:ext cx="337201" cy="702338"/>
            </a:xfrm>
            <a:custGeom>
              <a:avLst/>
              <a:gdLst/>
              <a:ahLst/>
              <a:cxnLst/>
              <a:rect l="l" t="t" r="r" b="b"/>
              <a:pathLst>
                <a:path w="337201" h="702338" extrusionOk="0">
                  <a:moveTo>
                    <a:pt x="168283" y="116210"/>
                  </a:moveTo>
                  <a:lnTo>
                    <a:pt x="168283" y="351169"/>
                  </a:lnTo>
                  <a:lnTo>
                    <a:pt x="337201" y="468649"/>
                  </a:lnTo>
                  <a:lnTo>
                    <a:pt x="337201" y="702338"/>
                  </a:lnTo>
                  <a:lnTo>
                    <a:pt x="0" y="468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5884741" y="2007950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164473" y="114305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8"/>
            <p:cNvSpPr/>
            <p:nvPr/>
          </p:nvSpPr>
          <p:spPr>
            <a:xfrm>
              <a:off x="5886011" y="2242909"/>
              <a:ext cx="674401" cy="351804"/>
            </a:xfrm>
            <a:custGeom>
              <a:avLst/>
              <a:gdLst/>
              <a:ahLst/>
              <a:cxnLst/>
              <a:rect l="l" t="t" r="r" b="b"/>
              <a:pathLst>
                <a:path w="674401" h="351804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1169"/>
                  </a:lnTo>
                  <a:lnTo>
                    <a:pt x="338471" y="234959"/>
                  </a:lnTo>
                  <a:lnTo>
                    <a:pt x="337201" y="234324"/>
                  </a:lnTo>
                  <a:lnTo>
                    <a:pt x="168283" y="351804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6565493" y="2007950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0" y="0"/>
                  </a:moveTo>
                  <a:lnTo>
                    <a:pt x="164473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6566763" y="2242909"/>
              <a:ext cx="674401" cy="351804"/>
            </a:xfrm>
            <a:custGeom>
              <a:avLst/>
              <a:gdLst/>
              <a:ahLst/>
              <a:cxnLst/>
              <a:rect l="l" t="t" r="r" b="b"/>
              <a:pathLst>
                <a:path w="674401" h="351804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1169"/>
                  </a:lnTo>
                  <a:lnTo>
                    <a:pt x="338471" y="234959"/>
                  </a:lnTo>
                  <a:lnTo>
                    <a:pt x="337201" y="234324"/>
                  </a:lnTo>
                  <a:lnTo>
                    <a:pt x="168283" y="351804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7246245" y="2007950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0" y="0"/>
                  </a:moveTo>
                  <a:lnTo>
                    <a:pt x="164473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7247515" y="2242909"/>
              <a:ext cx="674401" cy="351804"/>
            </a:xfrm>
            <a:custGeom>
              <a:avLst/>
              <a:gdLst/>
              <a:ahLst/>
              <a:cxnLst/>
              <a:rect l="l" t="t" r="r" b="b"/>
              <a:pathLst>
                <a:path w="674401" h="351804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1169"/>
                  </a:lnTo>
                  <a:lnTo>
                    <a:pt x="337836" y="234959"/>
                  </a:lnTo>
                  <a:lnTo>
                    <a:pt x="337201" y="234324"/>
                  </a:lnTo>
                  <a:lnTo>
                    <a:pt x="168283" y="351804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7926997" y="2007950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163838" y="114305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7928267" y="2242909"/>
              <a:ext cx="674401" cy="351804"/>
            </a:xfrm>
            <a:custGeom>
              <a:avLst/>
              <a:gdLst/>
              <a:ahLst/>
              <a:cxnLst/>
              <a:rect l="l" t="t" r="r" b="b"/>
              <a:pathLst>
                <a:path w="674401" h="351804" extrusionOk="0">
                  <a:moveTo>
                    <a:pt x="337201" y="0"/>
                  </a:moveTo>
                  <a:lnTo>
                    <a:pt x="674401" y="234324"/>
                  </a:lnTo>
                  <a:lnTo>
                    <a:pt x="506754" y="351169"/>
                  </a:lnTo>
                  <a:lnTo>
                    <a:pt x="337836" y="234959"/>
                  </a:lnTo>
                  <a:lnTo>
                    <a:pt x="337201" y="234324"/>
                  </a:lnTo>
                  <a:lnTo>
                    <a:pt x="168283" y="351804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8607749" y="2007950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163838" y="114305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8609018" y="2242909"/>
              <a:ext cx="673766" cy="351804"/>
            </a:xfrm>
            <a:custGeom>
              <a:avLst/>
              <a:gdLst/>
              <a:ahLst/>
              <a:cxnLst/>
              <a:rect l="l" t="t" r="r" b="b"/>
              <a:pathLst>
                <a:path w="673766" h="351804" extrusionOk="0">
                  <a:moveTo>
                    <a:pt x="337201" y="0"/>
                  </a:moveTo>
                  <a:lnTo>
                    <a:pt x="673767" y="234324"/>
                  </a:lnTo>
                  <a:lnTo>
                    <a:pt x="506119" y="351169"/>
                  </a:lnTo>
                  <a:lnTo>
                    <a:pt x="337836" y="234959"/>
                  </a:lnTo>
                  <a:lnTo>
                    <a:pt x="337201" y="234324"/>
                  </a:lnTo>
                  <a:lnTo>
                    <a:pt x="168283" y="351804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9288500" y="2007950"/>
              <a:ext cx="163837" cy="227339"/>
            </a:xfrm>
            <a:custGeom>
              <a:avLst/>
              <a:gdLst/>
              <a:ahLst/>
              <a:cxnLst/>
              <a:rect l="l" t="t" r="r" b="b"/>
              <a:pathLst>
                <a:path w="163837" h="227339" extrusionOk="0">
                  <a:moveTo>
                    <a:pt x="0" y="0"/>
                  </a:moveTo>
                  <a:lnTo>
                    <a:pt x="163838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8"/>
            <p:cNvSpPr/>
            <p:nvPr/>
          </p:nvSpPr>
          <p:spPr>
            <a:xfrm>
              <a:off x="9289770" y="2242909"/>
              <a:ext cx="673766" cy="351804"/>
            </a:xfrm>
            <a:custGeom>
              <a:avLst/>
              <a:gdLst/>
              <a:ahLst/>
              <a:cxnLst/>
              <a:rect l="l" t="t" r="r" b="b"/>
              <a:pathLst>
                <a:path w="673766" h="351804" extrusionOk="0">
                  <a:moveTo>
                    <a:pt x="337201" y="0"/>
                  </a:moveTo>
                  <a:lnTo>
                    <a:pt x="673767" y="234324"/>
                  </a:lnTo>
                  <a:lnTo>
                    <a:pt x="506119" y="351169"/>
                  </a:lnTo>
                  <a:lnTo>
                    <a:pt x="337836" y="234959"/>
                  </a:lnTo>
                  <a:lnTo>
                    <a:pt x="337201" y="234324"/>
                  </a:lnTo>
                  <a:lnTo>
                    <a:pt x="168283" y="351804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9968617" y="2007950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0" y="0"/>
                  </a:moveTo>
                  <a:lnTo>
                    <a:pt x="164472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9970522" y="2242909"/>
              <a:ext cx="673766" cy="351804"/>
            </a:xfrm>
            <a:custGeom>
              <a:avLst/>
              <a:gdLst/>
              <a:ahLst/>
              <a:cxnLst/>
              <a:rect l="l" t="t" r="r" b="b"/>
              <a:pathLst>
                <a:path w="673766" h="351804" extrusionOk="0">
                  <a:moveTo>
                    <a:pt x="336566" y="0"/>
                  </a:moveTo>
                  <a:lnTo>
                    <a:pt x="673766" y="234324"/>
                  </a:lnTo>
                  <a:lnTo>
                    <a:pt x="506119" y="351169"/>
                  </a:lnTo>
                  <a:lnTo>
                    <a:pt x="337836" y="234959"/>
                  </a:lnTo>
                  <a:lnTo>
                    <a:pt x="336566" y="234324"/>
                  </a:lnTo>
                  <a:lnTo>
                    <a:pt x="168283" y="351804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8"/>
            <p:cNvSpPr/>
            <p:nvPr/>
          </p:nvSpPr>
          <p:spPr>
            <a:xfrm>
              <a:off x="10308993" y="2717273"/>
              <a:ext cx="337201" cy="466108"/>
            </a:xfrm>
            <a:custGeom>
              <a:avLst/>
              <a:gdLst/>
              <a:ahLst/>
              <a:cxnLst/>
              <a:rect l="l" t="t" r="r" b="b"/>
              <a:pathLst>
                <a:path w="337201" h="466108" extrusionOk="0">
                  <a:moveTo>
                    <a:pt x="337201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720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8"/>
            <p:cNvSpPr/>
            <p:nvPr/>
          </p:nvSpPr>
          <p:spPr>
            <a:xfrm>
              <a:off x="5884741" y="2481044"/>
              <a:ext cx="336565" cy="702337"/>
            </a:xfrm>
            <a:custGeom>
              <a:avLst/>
              <a:gdLst/>
              <a:ahLst/>
              <a:cxnLst/>
              <a:rect l="l" t="t" r="r" b="b"/>
              <a:pathLst>
                <a:path w="336565" h="702337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6565493" y="2481044"/>
              <a:ext cx="336565" cy="702337"/>
            </a:xfrm>
            <a:custGeom>
              <a:avLst/>
              <a:gdLst/>
              <a:ahLst/>
              <a:cxnLst/>
              <a:rect l="l" t="t" r="r" b="b"/>
              <a:pathLst>
                <a:path w="336565" h="702337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7246245" y="2481044"/>
              <a:ext cx="336565" cy="702337"/>
            </a:xfrm>
            <a:custGeom>
              <a:avLst/>
              <a:gdLst/>
              <a:ahLst/>
              <a:cxnLst/>
              <a:rect l="l" t="t" r="r" b="b"/>
              <a:pathLst>
                <a:path w="336565" h="702337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7926997" y="2481044"/>
              <a:ext cx="336565" cy="702337"/>
            </a:xfrm>
            <a:custGeom>
              <a:avLst/>
              <a:gdLst/>
              <a:ahLst/>
              <a:cxnLst/>
              <a:rect l="l" t="t" r="r" b="b"/>
              <a:pathLst>
                <a:path w="336565" h="702337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8607749" y="2481044"/>
              <a:ext cx="336565" cy="702337"/>
            </a:xfrm>
            <a:custGeom>
              <a:avLst/>
              <a:gdLst/>
              <a:ahLst/>
              <a:cxnLst/>
              <a:rect l="l" t="t" r="r" b="b"/>
              <a:pathLst>
                <a:path w="336565" h="702337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9288500" y="2481044"/>
              <a:ext cx="336565" cy="702337"/>
            </a:xfrm>
            <a:custGeom>
              <a:avLst/>
              <a:gdLst/>
              <a:ahLst/>
              <a:cxnLst/>
              <a:rect l="l" t="t" r="r" b="b"/>
              <a:pathLst>
                <a:path w="336565" h="702337" extrusionOk="0">
                  <a:moveTo>
                    <a:pt x="167648" y="116845"/>
                  </a:move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9968617" y="2481044"/>
              <a:ext cx="337200" cy="702337"/>
            </a:xfrm>
            <a:custGeom>
              <a:avLst/>
              <a:gdLst/>
              <a:ahLst/>
              <a:cxnLst/>
              <a:rect l="l" t="t" r="r" b="b"/>
              <a:pathLst>
                <a:path w="337200" h="702337" extrusionOk="0">
                  <a:moveTo>
                    <a:pt x="168283" y="116845"/>
                  </a:moveTo>
                  <a:lnTo>
                    <a:pt x="168283" y="351169"/>
                  </a:lnTo>
                  <a:lnTo>
                    <a:pt x="337201" y="468649"/>
                  </a:lnTo>
                  <a:lnTo>
                    <a:pt x="337201" y="702338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10308993" y="2717273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3" y="114940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9968617" y="3427232"/>
              <a:ext cx="337200" cy="466108"/>
            </a:xfrm>
            <a:custGeom>
              <a:avLst/>
              <a:gdLst/>
              <a:ahLst/>
              <a:cxnLst/>
              <a:rect l="l" t="t" r="r" b="b"/>
              <a:pathLst>
                <a:path w="337200" h="466108" extrusionOk="0">
                  <a:moveTo>
                    <a:pt x="337201" y="231784"/>
                  </a:moveTo>
                  <a:lnTo>
                    <a:pt x="635" y="466108"/>
                  </a:lnTo>
                  <a:lnTo>
                    <a:pt x="0" y="231784"/>
                  </a:lnTo>
                  <a:lnTo>
                    <a:pt x="33720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6225117" y="2717273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164473" y="114940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6226387" y="2952868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0534"/>
                  </a:lnTo>
                  <a:lnTo>
                    <a:pt x="338471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6905869" y="2717273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164473" y="114940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8"/>
            <p:cNvSpPr/>
            <p:nvPr/>
          </p:nvSpPr>
          <p:spPr>
            <a:xfrm>
              <a:off x="6907139" y="2952868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1" y="234324"/>
                  </a:lnTo>
                  <a:lnTo>
                    <a:pt x="506754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8"/>
            <p:cNvSpPr/>
            <p:nvPr/>
          </p:nvSpPr>
          <p:spPr>
            <a:xfrm>
              <a:off x="7586621" y="2717273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3" y="114940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7587891" y="2952868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8"/>
            <p:cNvSpPr/>
            <p:nvPr/>
          </p:nvSpPr>
          <p:spPr>
            <a:xfrm>
              <a:off x="8267372" y="2717273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0" y="0"/>
                  </a:moveTo>
                  <a:lnTo>
                    <a:pt x="163838" y="114940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8268643" y="2952868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8948124" y="2717273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163838" y="114940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8949395" y="2952868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7201" y="0"/>
                  </a:moveTo>
                  <a:lnTo>
                    <a:pt x="673766" y="234324"/>
                  </a:lnTo>
                  <a:lnTo>
                    <a:pt x="506119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8"/>
            <p:cNvSpPr/>
            <p:nvPr/>
          </p:nvSpPr>
          <p:spPr>
            <a:xfrm>
              <a:off x="9628876" y="2717273"/>
              <a:ext cx="163837" cy="227974"/>
            </a:xfrm>
            <a:custGeom>
              <a:avLst/>
              <a:gdLst/>
              <a:ahLst/>
              <a:cxnLst/>
              <a:rect l="l" t="t" r="r" b="b"/>
              <a:pathLst>
                <a:path w="163837" h="227974" extrusionOk="0">
                  <a:moveTo>
                    <a:pt x="163838" y="114940"/>
                  </a:moveTo>
                  <a:lnTo>
                    <a:pt x="0" y="2279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9630146" y="2952868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7201" y="0"/>
                  </a:moveTo>
                  <a:lnTo>
                    <a:pt x="673766" y="234324"/>
                  </a:lnTo>
                  <a:lnTo>
                    <a:pt x="506118" y="350534"/>
                  </a:lnTo>
                  <a:lnTo>
                    <a:pt x="337836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6225117" y="3190367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167648" y="116845"/>
                  </a:moveTo>
                  <a:lnTo>
                    <a:pt x="167648" y="351804"/>
                  </a:lnTo>
                  <a:lnTo>
                    <a:pt x="336566" y="468649"/>
                  </a:lnTo>
                  <a:lnTo>
                    <a:pt x="336566" y="702973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8"/>
            <p:cNvSpPr/>
            <p:nvPr/>
          </p:nvSpPr>
          <p:spPr>
            <a:xfrm>
              <a:off x="6905869" y="3190367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167648" y="116845"/>
                  </a:moveTo>
                  <a:lnTo>
                    <a:pt x="167648" y="351804"/>
                  </a:lnTo>
                  <a:lnTo>
                    <a:pt x="336566" y="468649"/>
                  </a:lnTo>
                  <a:lnTo>
                    <a:pt x="336566" y="702973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8"/>
            <p:cNvSpPr/>
            <p:nvPr/>
          </p:nvSpPr>
          <p:spPr>
            <a:xfrm>
              <a:off x="7586621" y="3190367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167648" y="116845"/>
                  </a:moveTo>
                  <a:lnTo>
                    <a:pt x="167648" y="351804"/>
                  </a:lnTo>
                  <a:lnTo>
                    <a:pt x="336566" y="468649"/>
                  </a:lnTo>
                  <a:lnTo>
                    <a:pt x="336566" y="702973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8"/>
            <p:cNvSpPr/>
            <p:nvPr/>
          </p:nvSpPr>
          <p:spPr>
            <a:xfrm>
              <a:off x="8267372" y="3190367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167648" y="116845"/>
                  </a:moveTo>
                  <a:lnTo>
                    <a:pt x="167648" y="351804"/>
                  </a:lnTo>
                  <a:lnTo>
                    <a:pt x="336566" y="468649"/>
                  </a:lnTo>
                  <a:lnTo>
                    <a:pt x="336566" y="702973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8"/>
            <p:cNvSpPr/>
            <p:nvPr/>
          </p:nvSpPr>
          <p:spPr>
            <a:xfrm>
              <a:off x="8948124" y="3190367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167648" y="116845"/>
                  </a:moveTo>
                  <a:lnTo>
                    <a:pt x="167648" y="351804"/>
                  </a:lnTo>
                  <a:lnTo>
                    <a:pt x="336566" y="468649"/>
                  </a:lnTo>
                  <a:lnTo>
                    <a:pt x="336566" y="702973"/>
                  </a:lnTo>
                  <a:lnTo>
                    <a:pt x="0" y="4686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8"/>
            <p:cNvSpPr/>
            <p:nvPr/>
          </p:nvSpPr>
          <p:spPr>
            <a:xfrm>
              <a:off x="5884741" y="3427232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164473" y="114305"/>
                  </a:moveTo>
                  <a:lnTo>
                    <a:pt x="0" y="22733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8"/>
            <p:cNvSpPr/>
            <p:nvPr/>
          </p:nvSpPr>
          <p:spPr>
            <a:xfrm>
              <a:off x="5886011" y="3662191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1169"/>
                  </a:lnTo>
                  <a:lnTo>
                    <a:pt x="338471" y="234959"/>
                  </a:lnTo>
                  <a:lnTo>
                    <a:pt x="337201" y="234324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8"/>
            <p:cNvSpPr/>
            <p:nvPr/>
          </p:nvSpPr>
          <p:spPr>
            <a:xfrm>
              <a:off x="6565493" y="3427232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0" y="0"/>
                  </a:moveTo>
                  <a:lnTo>
                    <a:pt x="164473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8"/>
            <p:cNvSpPr/>
            <p:nvPr/>
          </p:nvSpPr>
          <p:spPr>
            <a:xfrm>
              <a:off x="6566763" y="3662191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1169"/>
                  </a:lnTo>
                  <a:lnTo>
                    <a:pt x="338471" y="234959"/>
                  </a:lnTo>
                  <a:lnTo>
                    <a:pt x="337201" y="234324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8"/>
            <p:cNvSpPr/>
            <p:nvPr/>
          </p:nvSpPr>
          <p:spPr>
            <a:xfrm>
              <a:off x="7246245" y="3427232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0" y="0"/>
                  </a:moveTo>
                  <a:lnTo>
                    <a:pt x="164473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8"/>
            <p:cNvSpPr/>
            <p:nvPr/>
          </p:nvSpPr>
          <p:spPr>
            <a:xfrm>
              <a:off x="7247515" y="3662191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2" y="234324"/>
                  </a:lnTo>
                  <a:lnTo>
                    <a:pt x="506754" y="351169"/>
                  </a:lnTo>
                  <a:lnTo>
                    <a:pt x="337836" y="234959"/>
                  </a:lnTo>
                  <a:lnTo>
                    <a:pt x="337201" y="234324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8"/>
            <p:cNvSpPr/>
            <p:nvPr/>
          </p:nvSpPr>
          <p:spPr>
            <a:xfrm>
              <a:off x="7926997" y="3427232"/>
              <a:ext cx="163837" cy="227339"/>
            </a:xfrm>
            <a:custGeom>
              <a:avLst/>
              <a:gdLst/>
              <a:ahLst/>
              <a:cxnLst/>
              <a:rect l="l" t="t" r="r" b="b"/>
              <a:pathLst>
                <a:path w="163837" h="227339" extrusionOk="0">
                  <a:moveTo>
                    <a:pt x="163838" y="114305"/>
                  </a:moveTo>
                  <a:lnTo>
                    <a:pt x="0" y="22733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8"/>
            <p:cNvSpPr/>
            <p:nvPr/>
          </p:nvSpPr>
          <p:spPr>
            <a:xfrm>
              <a:off x="7928267" y="3662191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7201" y="0"/>
                  </a:moveTo>
                  <a:lnTo>
                    <a:pt x="674401" y="234324"/>
                  </a:lnTo>
                  <a:lnTo>
                    <a:pt x="506754" y="351169"/>
                  </a:lnTo>
                  <a:lnTo>
                    <a:pt x="337836" y="234959"/>
                  </a:lnTo>
                  <a:lnTo>
                    <a:pt x="337201" y="234324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8"/>
            <p:cNvSpPr/>
            <p:nvPr/>
          </p:nvSpPr>
          <p:spPr>
            <a:xfrm>
              <a:off x="8607749" y="3427232"/>
              <a:ext cx="163837" cy="227339"/>
            </a:xfrm>
            <a:custGeom>
              <a:avLst/>
              <a:gdLst/>
              <a:ahLst/>
              <a:cxnLst/>
              <a:rect l="l" t="t" r="r" b="b"/>
              <a:pathLst>
                <a:path w="163837" h="227339" extrusionOk="0">
                  <a:moveTo>
                    <a:pt x="163838" y="114305"/>
                  </a:moveTo>
                  <a:lnTo>
                    <a:pt x="0" y="22733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8"/>
            <p:cNvSpPr/>
            <p:nvPr/>
          </p:nvSpPr>
          <p:spPr>
            <a:xfrm>
              <a:off x="8609018" y="3662191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7201" y="0"/>
                  </a:moveTo>
                  <a:lnTo>
                    <a:pt x="673767" y="234324"/>
                  </a:lnTo>
                  <a:lnTo>
                    <a:pt x="506119" y="351169"/>
                  </a:lnTo>
                  <a:lnTo>
                    <a:pt x="337836" y="234959"/>
                  </a:lnTo>
                  <a:lnTo>
                    <a:pt x="337201" y="234324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8"/>
            <p:cNvSpPr/>
            <p:nvPr/>
          </p:nvSpPr>
          <p:spPr>
            <a:xfrm>
              <a:off x="9288500" y="3427232"/>
              <a:ext cx="163837" cy="227339"/>
            </a:xfrm>
            <a:custGeom>
              <a:avLst/>
              <a:gdLst/>
              <a:ahLst/>
              <a:cxnLst/>
              <a:rect l="l" t="t" r="r" b="b"/>
              <a:pathLst>
                <a:path w="163837" h="227339" extrusionOk="0">
                  <a:moveTo>
                    <a:pt x="0" y="0"/>
                  </a:moveTo>
                  <a:lnTo>
                    <a:pt x="163838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8"/>
            <p:cNvSpPr/>
            <p:nvPr/>
          </p:nvSpPr>
          <p:spPr>
            <a:xfrm>
              <a:off x="9289770" y="3662191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7836" y="234959"/>
                  </a:moveTo>
                  <a:lnTo>
                    <a:pt x="337201" y="234324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7201" y="0"/>
                  </a:lnTo>
                  <a:lnTo>
                    <a:pt x="673767" y="234324"/>
                  </a:lnTo>
                  <a:lnTo>
                    <a:pt x="506119" y="35116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8"/>
            <p:cNvSpPr/>
            <p:nvPr/>
          </p:nvSpPr>
          <p:spPr>
            <a:xfrm>
              <a:off x="9288500" y="3427232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8"/>
                  </a:lnTo>
                  <a:lnTo>
                    <a:pt x="0" y="231784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8"/>
            <p:cNvSpPr/>
            <p:nvPr/>
          </p:nvSpPr>
          <p:spPr>
            <a:xfrm>
              <a:off x="9289770" y="3307847"/>
              <a:ext cx="333390" cy="231149"/>
            </a:xfrm>
            <a:custGeom>
              <a:avLst/>
              <a:gdLst/>
              <a:ahLst/>
              <a:cxnLst/>
              <a:rect l="l" t="t" r="r" b="b"/>
              <a:pathLst>
                <a:path w="333390" h="231149" extrusionOk="0">
                  <a:moveTo>
                    <a:pt x="165743" y="231149"/>
                  </a:moveTo>
                  <a:lnTo>
                    <a:pt x="0" y="115574"/>
                  </a:lnTo>
                  <a:lnTo>
                    <a:pt x="165743" y="0"/>
                  </a:lnTo>
                  <a:lnTo>
                    <a:pt x="333391" y="1155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8"/>
            <p:cNvSpPr/>
            <p:nvPr/>
          </p:nvSpPr>
          <p:spPr>
            <a:xfrm>
              <a:off x="9119582" y="3191002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6" y="1149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8"/>
            <p:cNvSpPr/>
            <p:nvPr/>
          </p:nvSpPr>
          <p:spPr>
            <a:xfrm>
              <a:off x="8607749" y="3427232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8"/>
                  </a:lnTo>
                  <a:lnTo>
                    <a:pt x="0" y="231784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8609018" y="3307847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4"/>
                  </a:lnTo>
                  <a:lnTo>
                    <a:pt x="166378" y="0"/>
                  </a:lnTo>
                  <a:lnTo>
                    <a:pt x="334026" y="1155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8"/>
            <p:cNvSpPr/>
            <p:nvPr/>
          </p:nvSpPr>
          <p:spPr>
            <a:xfrm>
              <a:off x="8438830" y="3191002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6" y="1149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7926997" y="3427232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8"/>
                  </a:lnTo>
                  <a:lnTo>
                    <a:pt x="0" y="231784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8"/>
            <p:cNvSpPr/>
            <p:nvPr/>
          </p:nvSpPr>
          <p:spPr>
            <a:xfrm>
              <a:off x="7928267" y="3307847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7" y="231149"/>
                  </a:moveTo>
                  <a:lnTo>
                    <a:pt x="0" y="115574"/>
                  </a:lnTo>
                  <a:lnTo>
                    <a:pt x="166377" y="0"/>
                  </a:lnTo>
                  <a:lnTo>
                    <a:pt x="334025" y="1155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7758079" y="3191002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6" y="1149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7246245" y="3427232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8"/>
                  </a:lnTo>
                  <a:lnTo>
                    <a:pt x="0" y="231784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7247515" y="3307847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4"/>
                  </a:lnTo>
                  <a:lnTo>
                    <a:pt x="166378" y="0"/>
                  </a:lnTo>
                  <a:lnTo>
                    <a:pt x="334025" y="1155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7077327" y="3191002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6565493" y="3427232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8"/>
                  </a:lnTo>
                  <a:lnTo>
                    <a:pt x="0" y="231784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6566763" y="3307847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4"/>
                  </a:lnTo>
                  <a:lnTo>
                    <a:pt x="166378" y="0"/>
                  </a:lnTo>
                  <a:lnTo>
                    <a:pt x="334026" y="1155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6396575" y="3191002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5884741" y="3427232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8"/>
                  </a:lnTo>
                  <a:lnTo>
                    <a:pt x="0" y="231784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5886011" y="3307847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4"/>
                  </a:lnTo>
                  <a:lnTo>
                    <a:pt x="166378" y="0"/>
                  </a:lnTo>
                  <a:lnTo>
                    <a:pt x="334026" y="1155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8"/>
            <p:cNvSpPr/>
            <p:nvPr/>
          </p:nvSpPr>
          <p:spPr>
            <a:xfrm>
              <a:off x="5715823" y="3191002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8"/>
            <p:cNvSpPr/>
            <p:nvPr/>
          </p:nvSpPr>
          <p:spPr>
            <a:xfrm>
              <a:off x="9628876" y="3190367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0" y="468649"/>
                  </a:moveTo>
                  <a:lnTo>
                    <a:pt x="0" y="0"/>
                  </a:lnTo>
                  <a:lnTo>
                    <a:pt x="167648" y="116845"/>
                  </a:lnTo>
                  <a:lnTo>
                    <a:pt x="167648" y="351804"/>
                  </a:lnTo>
                  <a:lnTo>
                    <a:pt x="336566" y="468649"/>
                  </a:lnTo>
                  <a:lnTo>
                    <a:pt x="336566" y="702973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8"/>
            <p:cNvSpPr/>
            <p:nvPr/>
          </p:nvSpPr>
          <p:spPr>
            <a:xfrm>
              <a:off x="9968617" y="3427232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0" y="0"/>
                  </a:moveTo>
                  <a:lnTo>
                    <a:pt x="164472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8"/>
            <p:cNvSpPr/>
            <p:nvPr/>
          </p:nvSpPr>
          <p:spPr>
            <a:xfrm>
              <a:off x="9970522" y="3307847"/>
              <a:ext cx="333390" cy="231149"/>
            </a:xfrm>
            <a:custGeom>
              <a:avLst/>
              <a:gdLst/>
              <a:ahLst/>
              <a:cxnLst/>
              <a:rect l="l" t="t" r="r" b="b"/>
              <a:pathLst>
                <a:path w="333390" h="231149" extrusionOk="0">
                  <a:moveTo>
                    <a:pt x="165743" y="231149"/>
                  </a:moveTo>
                  <a:lnTo>
                    <a:pt x="0" y="115574"/>
                  </a:lnTo>
                  <a:lnTo>
                    <a:pt x="165743" y="0"/>
                  </a:lnTo>
                  <a:lnTo>
                    <a:pt x="333391" y="1155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9800334" y="3191002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5" y="1149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9459323" y="3190367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8778571" y="3190367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8097819" y="3190367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7417068" y="3190367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6736316" y="3190367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8"/>
            <p:cNvSpPr/>
            <p:nvPr/>
          </p:nvSpPr>
          <p:spPr>
            <a:xfrm>
              <a:off x="6055564" y="3190367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10139440" y="3190367"/>
              <a:ext cx="166377" cy="229879"/>
            </a:xfrm>
            <a:custGeom>
              <a:avLst/>
              <a:gdLst/>
              <a:ahLst/>
              <a:cxnLst/>
              <a:rect l="l" t="t" r="r" b="b"/>
              <a:pathLst>
                <a:path w="166377" h="229879" extrusionOk="0">
                  <a:moveTo>
                    <a:pt x="0" y="115575"/>
                  </a:moveTo>
                  <a:lnTo>
                    <a:pt x="166378" y="0"/>
                  </a:lnTo>
                  <a:lnTo>
                    <a:pt x="166378" y="22987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9628876" y="2717273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9630146" y="2598524"/>
              <a:ext cx="333390" cy="231149"/>
            </a:xfrm>
            <a:custGeom>
              <a:avLst/>
              <a:gdLst/>
              <a:ahLst/>
              <a:cxnLst/>
              <a:rect l="l" t="t" r="r" b="b"/>
              <a:pathLst>
                <a:path w="333390" h="231149" extrusionOk="0">
                  <a:moveTo>
                    <a:pt x="165743" y="231149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1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9459958" y="2481679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6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8948124" y="2717273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8949395" y="2598524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5743" y="231149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4025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8779207" y="2481679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5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8267372" y="2717273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8268643" y="2598524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5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8098455" y="2481679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5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7586621" y="2717273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7587891" y="2598524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7417703" y="2481679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6905869" y="2717273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6907139" y="2598524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6736951" y="2481679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6225117" y="2717273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6226387" y="2598524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6056199" y="2481679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9970522" y="3662191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7836" y="234959"/>
                  </a:moveTo>
                  <a:lnTo>
                    <a:pt x="336566" y="234324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6566" y="0"/>
                  </a:lnTo>
                  <a:lnTo>
                    <a:pt x="673766" y="234324"/>
                  </a:lnTo>
                  <a:lnTo>
                    <a:pt x="506119" y="35116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10310898" y="2598524"/>
              <a:ext cx="333390" cy="231149"/>
            </a:xfrm>
            <a:custGeom>
              <a:avLst/>
              <a:gdLst/>
              <a:ahLst/>
              <a:cxnLst/>
              <a:rect l="l" t="t" r="r" b="b"/>
              <a:pathLst>
                <a:path w="333390" h="231149" extrusionOk="0">
                  <a:moveTo>
                    <a:pt x="165743" y="231149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1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10140075" y="2481679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8" y="230514"/>
                  </a:moveTo>
                  <a:lnTo>
                    <a:pt x="165743" y="231149"/>
                  </a:lnTo>
                  <a:lnTo>
                    <a:pt x="165743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9799699" y="2481044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39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9118948" y="2481044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39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8438196" y="2481044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39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7757444" y="2481044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39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7076692" y="2481044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39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6395940" y="2481044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39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5715188" y="2481044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39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10308993" y="3190367"/>
              <a:ext cx="337201" cy="702973"/>
            </a:xfrm>
            <a:custGeom>
              <a:avLst/>
              <a:gdLst/>
              <a:ahLst/>
              <a:cxnLst/>
              <a:rect l="l" t="t" r="r" b="b"/>
              <a:pathLst>
                <a:path w="337201" h="702973" extrusionOk="0">
                  <a:moveTo>
                    <a:pt x="0" y="468649"/>
                  </a:moveTo>
                  <a:lnTo>
                    <a:pt x="0" y="0"/>
                  </a:lnTo>
                  <a:lnTo>
                    <a:pt x="168283" y="116845"/>
                  </a:lnTo>
                  <a:lnTo>
                    <a:pt x="168283" y="351804"/>
                  </a:lnTo>
                  <a:lnTo>
                    <a:pt x="337201" y="468649"/>
                  </a:lnTo>
                  <a:lnTo>
                    <a:pt x="337201" y="702973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10649369" y="3427232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0" y="0"/>
                  </a:moveTo>
                  <a:lnTo>
                    <a:pt x="164472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10651274" y="3307847"/>
              <a:ext cx="333390" cy="231149"/>
            </a:xfrm>
            <a:custGeom>
              <a:avLst/>
              <a:gdLst/>
              <a:ahLst/>
              <a:cxnLst/>
              <a:rect l="l" t="t" r="r" b="b"/>
              <a:pathLst>
                <a:path w="333390" h="231149" extrusionOk="0">
                  <a:moveTo>
                    <a:pt x="165743" y="231149"/>
                  </a:moveTo>
                  <a:lnTo>
                    <a:pt x="0" y="115574"/>
                  </a:lnTo>
                  <a:lnTo>
                    <a:pt x="165743" y="0"/>
                  </a:lnTo>
                  <a:lnTo>
                    <a:pt x="333390" y="1155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10480451" y="3191002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8" y="231149"/>
                  </a:moveTo>
                  <a:lnTo>
                    <a:pt x="165743" y="231784"/>
                  </a:lnTo>
                  <a:lnTo>
                    <a:pt x="165743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10310898" y="2952868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7836" y="234324"/>
                  </a:moveTo>
                  <a:lnTo>
                    <a:pt x="336566" y="233689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6566" y="0"/>
                  </a:lnTo>
                  <a:lnTo>
                    <a:pt x="673766" y="234324"/>
                  </a:lnTo>
                  <a:lnTo>
                    <a:pt x="506119" y="35053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10479816" y="2481044"/>
              <a:ext cx="166377" cy="229244"/>
            </a:xfrm>
            <a:custGeom>
              <a:avLst/>
              <a:gdLst/>
              <a:ahLst/>
              <a:cxnLst/>
              <a:rect l="l" t="t" r="r" b="b"/>
              <a:pathLst>
                <a:path w="166377" h="229244" extrusionOk="0">
                  <a:moveTo>
                    <a:pt x="0" y="114939"/>
                  </a:moveTo>
                  <a:lnTo>
                    <a:pt x="166378" y="0"/>
                  </a:lnTo>
                  <a:lnTo>
                    <a:pt x="166378" y="22924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10649369" y="2007950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0" y="0"/>
                  </a:moveTo>
                  <a:lnTo>
                    <a:pt x="164472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10651274" y="1888565"/>
              <a:ext cx="333390" cy="231784"/>
            </a:xfrm>
            <a:custGeom>
              <a:avLst/>
              <a:gdLst/>
              <a:ahLst/>
              <a:cxnLst/>
              <a:rect l="l" t="t" r="r" b="b"/>
              <a:pathLst>
                <a:path w="333390" h="231784" extrusionOk="0">
                  <a:moveTo>
                    <a:pt x="165743" y="231784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0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10480451" y="1771720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8" y="231149"/>
                  </a:moveTo>
                  <a:lnTo>
                    <a:pt x="165743" y="231784"/>
                  </a:lnTo>
                  <a:lnTo>
                    <a:pt x="165743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9968617" y="2007950"/>
              <a:ext cx="337200" cy="466108"/>
            </a:xfrm>
            <a:custGeom>
              <a:avLst/>
              <a:gdLst/>
              <a:ahLst/>
              <a:cxnLst/>
              <a:rect l="l" t="t" r="r" b="b"/>
              <a:pathLst>
                <a:path w="337200" h="466108" extrusionOk="0">
                  <a:moveTo>
                    <a:pt x="337201" y="231784"/>
                  </a:moveTo>
                  <a:lnTo>
                    <a:pt x="635" y="466109"/>
                  </a:lnTo>
                  <a:lnTo>
                    <a:pt x="0" y="232419"/>
                  </a:lnTo>
                  <a:lnTo>
                    <a:pt x="33720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9970522" y="1888565"/>
              <a:ext cx="333390" cy="231784"/>
            </a:xfrm>
            <a:custGeom>
              <a:avLst/>
              <a:gdLst/>
              <a:ahLst/>
              <a:cxnLst/>
              <a:rect l="l" t="t" r="r" b="b"/>
              <a:pathLst>
                <a:path w="333390" h="231784" extrusionOk="0">
                  <a:moveTo>
                    <a:pt x="165743" y="231784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1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9800334" y="1771720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5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9288500" y="2007950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9289770" y="1888565"/>
              <a:ext cx="333390" cy="231784"/>
            </a:xfrm>
            <a:custGeom>
              <a:avLst/>
              <a:gdLst/>
              <a:ahLst/>
              <a:cxnLst/>
              <a:rect l="l" t="t" r="r" b="b"/>
              <a:pathLst>
                <a:path w="333390" h="231784" extrusionOk="0">
                  <a:moveTo>
                    <a:pt x="165743" y="231784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1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9119582" y="1771720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6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8607749" y="2007950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8609018" y="1888565"/>
              <a:ext cx="334025" cy="231784"/>
            </a:xfrm>
            <a:custGeom>
              <a:avLst/>
              <a:gdLst/>
              <a:ahLst/>
              <a:cxnLst/>
              <a:rect l="l" t="t" r="r" b="b"/>
              <a:pathLst>
                <a:path w="334025" h="231784" extrusionOk="0">
                  <a:moveTo>
                    <a:pt x="166378" y="231784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8438830" y="1771720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6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8"/>
            <p:cNvSpPr/>
            <p:nvPr/>
          </p:nvSpPr>
          <p:spPr>
            <a:xfrm>
              <a:off x="7926997" y="2007950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8"/>
            <p:cNvSpPr/>
            <p:nvPr/>
          </p:nvSpPr>
          <p:spPr>
            <a:xfrm>
              <a:off x="7928267" y="1888565"/>
              <a:ext cx="334025" cy="231784"/>
            </a:xfrm>
            <a:custGeom>
              <a:avLst/>
              <a:gdLst/>
              <a:ahLst/>
              <a:cxnLst/>
              <a:rect l="l" t="t" r="r" b="b"/>
              <a:pathLst>
                <a:path w="334025" h="231784" extrusionOk="0">
                  <a:moveTo>
                    <a:pt x="166377" y="231784"/>
                  </a:moveTo>
                  <a:lnTo>
                    <a:pt x="0" y="115575"/>
                  </a:lnTo>
                  <a:lnTo>
                    <a:pt x="166377" y="0"/>
                  </a:lnTo>
                  <a:lnTo>
                    <a:pt x="334025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7758079" y="1771720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7246245" y="2007950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7247515" y="1888565"/>
              <a:ext cx="334025" cy="231784"/>
            </a:xfrm>
            <a:custGeom>
              <a:avLst/>
              <a:gdLst/>
              <a:ahLst/>
              <a:cxnLst/>
              <a:rect l="l" t="t" r="r" b="b"/>
              <a:pathLst>
                <a:path w="334025" h="231784" extrusionOk="0">
                  <a:moveTo>
                    <a:pt x="166378" y="231784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5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7077327" y="1771720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6565493" y="2007950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8"/>
            <p:cNvSpPr/>
            <p:nvPr/>
          </p:nvSpPr>
          <p:spPr>
            <a:xfrm>
              <a:off x="6566763" y="1888565"/>
              <a:ext cx="334025" cy="231784"/>
            </a:xfrm>
            <a:custGeom>
              <a:avLst/>
              <a:gdLst/>
              <a:ahLst/>
              <a:cxnLst/>
              <a:rect l="l" t="t" r="r" b="b"/>
              <a:pathLst>
                <a:path w="334025" h="231784" extrusionOk="0">
                  <a:moveTo>
                    <a:pt x="166378" y="231784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6396575" y="1771720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5884741" y="2007950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5886011" y="1888565"/>
              <a:ext cx="334025" cy="231784"/>
            </a:xfrm>
            <a:custGeom>
              <a:avLst/>
              <a:gdLst/>
              <a:ahLst/>
              <a:cxnLst/>
              <a:rect l="l" t="t" r="r" b="b"/>
              <a:pathLst>
                <a:path w="334025" h="231784" extrusionOk="0">
                  <a:moveTo>
                    <a:pt x="166378" y="231784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5715823" y="1771720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10820192" y="3190367"/>
              <a:ext cx="166377" cy="229879"/>
            </a:xfrm>
            <a:custGeom>
              <a:avLst/>
              <a:gdLst/>
              <a:ahLst/>
              <a:cxnLst/>
              <a:rect l="l" t="t" r="r" b="b"/>
              <a:pathLst>
                <a:path w="166377" h="229879" extrusionOk="0">
                  <a:moveTo>
                    <a:pt x="0" y="115575"/>
                  </a:moveTo>
                  <a:lnTo>
                    <a:pt x="166378" y="0"/>
                  </a:lnTo>
                  <a:lnTo>
                    <a:pt x="166378" y="22987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10820192" y="1771085"/>
              <a:ext cx="166377" cy="229879"/>
            </a:xfrm>
            <a:custGeom>
              <a:avLst/>
              <a:gdLst/>
              <a:ahLst/>
              <a:cxnLst/>
              <a:rect l="l" t="t" r="r" b="b"/>
              <a:pathLst>
                <a:path w="166377" h="229879" extrusionOk="0">
                  <a:moveTo>
                    <a:pt x="0" y="115575"/>
                  </a:moveTo>
                  <a:lnTo>
                    <a:pt x="166378" y="0"/>
                  </a:lnTo>
                  <a:lnTo>
                    <a:pt x="166378" y="22987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10139440" y="1771085"/>
              <a:ext cx="166377" cy="229879"/>
            </a:xfrm>
            <a:custGeom>
              <a:avLst/>
              <a:gdLst/>
              <a:ahLst/>
              <a:cxnLst/>
              <a:rect l="l" t="t" r="r" b="b"/>
              <a:pathLst>
                <a:path w="166377" h="229879" extrusionOk="0">
                  <a:moveTo>
                    <a:pt x="166378" y="229879"/>
                  </a:moveTo>
                  <a:lnTo>
                    <a:pt x="0" y="115575"/>
                  </a:lnTo>
                  <a:lnTo>
                    <a:pt x="16637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9459323" y="1771085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8778571" y="1771085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8097819" y="1771085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7417068" y="1771085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6736316" y="1771085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6055564" y="1771085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10651274" y="3662191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7836" y="234959"/>
                  </a:moveTo>
                  <a:lnTo>
                    <a:pt x="336565" y="234324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6565" y="0"/>
                  </a:lnTo>
                  <a:lnTo>
                    <a:pt x="673767" y="234324"/>
                  </a:lnTo>
                  <a:lnTo>
                    <a:pt x="506119" y="35116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10991650" y="2598524"/>
              <a:ext cx="333390" cy="231149"/>
            </a:xfrm>
            <a:custGeom>
              <a:avLst/>
              <a:gdLst/>
              <a:ahLst/>
              <a:cxnLst/>
              <a:rect l="l" t="t" r="r" b="b"/>
              <a:pathLst>
                <a:path w="333390" h="231149" extrusionOk="0">
                  <a:moveTo>
                    <a:pt x="165743" y="231149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1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10820827" y="2481679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7" y="230514"/>
                  </a:moveTo>
                  <a:lnTo>
                    <a:pt x="165743" y="231149"/>
                  </a:lnTo>
                  <a:lnTo>
                    <a:pt x="165743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2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8"/>
            <p:cNvSpPr/>
            <p:nvPr/>
          </p:nvSpPr>
          <p:spPr>
            <a:xfrm>
              <a:off x="10651274" y="2242909"/>
              <a:ext cx="673766" cy="351804"/>
            </a:xfrm>
            <a:custGeom>
              <a:avLst/>
              <a:gdLst/>
              <a:ahLst/>
              <a:cxnLst/>
              <a:rect l="l" t="t" r="r" b="b"/>
              <a:pathLst>
                <a:path w="673766" h="351804" extrusionOk="0">
                  <a:moveTo>
                    <a:pt x="337836" y="234959"/>
                  </a:moveTo>
                  <a:lnTo>
                    <a:pt x="336565" y="234324"/>
                  </a:lnTo>
                  <a:lnTo>
                    <a:pt x="168283" y="351804"/>
                  </a:lnTo>
                  <a:lnTo>
                    <a:pt x="0" y="234324"/>
                  </a:lnTo>
                  <a:lnTo>
                    <a:pt x="336565" y="0"/>
                  </a:lnTo>
                  <a:lnTo>
                    <a:pt x="673767" y="234324"/>
                  </a:lnTo>
                  <a:lnTo>
                    <a:pt x="506119" y="35116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10991650" y="1179242"/>
              <a:ext cx="333390" cy="231149"/>
            </a:xfrm>
            <a:custGeom>
              <a:avLst/>
              <a:gdLst/>
              <a:ahLst/>
              <a:cxnLst/>
              <a:rect l="l" t="t" r="r" b="b"/>
              <a:pathLst>
                <a:path w="333390" h="231149" extrusionOk="0">
                  <a:moveTo>
                    <a:pt x="165743" y="231149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1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8"/>
            <p:cNvSpPr/>
            <p:nvPr/>
          </p:nvSpPr>
          <p:spPr>
            <a:xfrm>
              <a:off x="10820827" y="1062397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7" y="230514"/>
                  </a:moveTo>
                  <a:lnTo>
                    <a:pt x="165743" y="231149"/>
                  </a:lnTo>
                  <a:lnTo>
                    <a:pt x="165743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2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8"/>
            <p:cNvSpPr/>
            <p:nvPr/>
          </p:nvSpPr>
          <p:spPr>
            <a:xfrm>
              <a:off x="10308993" y="1297991"/>
              <a:ext cx="337201" cy="466108"/>
            </a:xfrm>
            <a:custGeom>
              <a:avLst/>
              <a:gdLst/>
              <a:ahLst/>
              <a:cxnLst/>
              <a:rect l="l" t="t" r="r" b="b"/>
              <a:pathLst>
                <a:path w="337201" h="466108" extrusionOk="0">
                  <a:moveTo>
                    <a:pt x="337201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720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10310898" y="1179242"/>
              <a:ext cx="333390" cy="231149"/>
            </a:xfrm>
            <a:custGeom>
              <a:avLst/>
              <a:gdLst/>
              <a:ahLst/>
              <a:cxnLst/>
              <a:rect l="l" t="t" r="r" b="b"/>
              <a:pathLst>
                <a:path w="333390" h="231149" extrusionOk="0">
                  <a:moveTo>
                    <a:pt x="165743" y="231149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1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10140075" y="1062397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8" y="230514"/>
                  </a:moveTo>
                  <a:lnTo>
                    <a:pt x="165743" y="231149"/>
                  </a:lnTo>
                  <a:lnTo>
                    <a:pt x="165743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8"/>
            <p:cNvSpPr/>
            <p:nvPr/>
          </p:nvSpPr>
          <p:spPr>
            <a:xfrm>
              <a:off x="9628876" y="1298626"/>
              <a:ext cx="336565" cy="465473"/>
            </a:xfrm>
            <a:custGeom>
              <a:avLst/>
              <a:gdLst/>
              <a:ahLst/>
              <a:cxnLst/>
              <a:rect l="l" t="t" r="r" b="b"/>
              <a:pathLst>
                <a:path w="336565" h="465473" extrusionOk="0">
                  <a:moveTo>
                    <a:pt x="336566" y="231784"/>
                  </a:moveTo>
                  <a:lnTo>
                    <a:pt x="0" y="465474"/>
                  </a:lnTo>
                  <a:lnTo>
                    <a:pt x="0" y="231784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9630146" y="1179242"/>
              <a:ext cx="333390" cy="231149"/>
            </a:xfrm>
            <a:custGeom>
              <a:avLst/>
              <a:gdLst/>
              <a:ahLst/>
              <a:cxnLst/>
              <a:rect l="l" t="t" r="r" b="b"/>
              <a:pathLst>
                <a:path w="333390" h="231149" extrusionOk="0">
                  <a:moveTo>
                    <a:pt x="165743" y="231149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1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9459958" y="1062397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6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8948124" y="1297991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8949395" y="1179242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5743" y="231149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4025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8779207" y="1062397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5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8267372" y="1298626"/>
              <a:ext cx="336565" cy="465473"/>
            </a:xfrm>
            <a:custGeom>
              <a:avLst/>
              <a:gdLst/>
              <a:ahLst/>
              <a:cxnLst/>
              <a:rect l="l" t="t" r="r" b="b"/>
              <a:pathLst>
                <a:path w="336565" h="465473" extrusionOk="0">
                  <a:moveTo>
                    <a:pt x="336566" y="231784"/>
                  </a:moveTo>
                  <a:lnTo>
                    <a:pt x="0" y="465474"/>
                  </a:lnTo>
                  <a:lnTo>
                    <a:pt x="0" y="231784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8268643" y="1179242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5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8098455" y="1062397"/>
              <a:ext cx="332755" cy="463568"/>
            </a:xfrm>
            <a:custGeom>
              <a:avLst/>
              <a:gdLst/>
              <a:ahLst/>
              <a:cxnLst/>
              <a:rect l="l" t="t" r="r" b="b"/>
              <a:pathLst>
                <a:path w="332755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5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7586621" y="1297991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7587891" y="1179242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7417703" y="1062397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6905869" y="1297991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6907139" y="1179242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8"/>
            <p:cNvSpPr/>
            <p:nvPr/>
          </p:nvSpPr>
          <p:spPr>
            <a:xfrm>
              <a:off x="6736951" y="1062397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8"/>
            <p:cNvSpPr/>
            <p:nvPr/>
          </p:nvSpPr>
          <p:spPr>
            <a:xfrm>
              <a:off x="6225117" y="1297991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2419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8"/>
            <p:cNvSpPr/>
            <p:nvPr/>
          </p:nvSpPr>
          <p:spPr>
            <a:xfrm>
              <a:off x="6226387" y="1179242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8" y="231149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8"/>
            <p:cNvSpPr/>
            <p:nvPr/>
          </p:nvSpPr>
          <p:spPr>
            <a:xfrm>
              <a:off x="6056199" y="1062397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5743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8"/>
            <p:cNvSpPr/>
            <p:nvPr/>
          </p:nvSpPr>
          <p:spPr>
            <a:xfrm>
              <a:off x="10989745" y="3190367"/>
              <a:ext cx="337200" cy="702973"/>
            </a:xfrm>
            <a:custGeom>
              <a:avLst/>
              <a:gdLst/>
              <a:ahLst/>
              <a:cxnLst/>
              <a:rect l="l" t="t" r="r" b="b"/>
              <a:pathLst>
                <a:path w="337200" h="702973" extrusionOk="0">
                  <a:moveTo>
                    <a:pt x="0" y="468649"/>
                  </a:moveTo>
                  <a:lnTo>
                    <a:pt x="0" y="0"/>
                  </a:lnTo>
                  <a:lnTo>
                    <a:pt x="168283" y="116845"/>
                  </a:lnTo>
                  <a:lnTo>
                    <a:pt x="168283" y="351804"/>
                  </a:lnTo>
                  <a:lnTo>
                    <a:pt x="337201" y="468649"/>
                  </a:lnTo>
                  <a:lnTo>
                    <a:pt x="337201" y="702973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11330121" y="3427232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0" y="0"/>
                  </a:moveTo>
                  <a:lnTo>
                    <a:pt x="164473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11331391" y="3307847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7" y="231149"/>
                  </a:moveTo>
                  <a:lnTo>
                    <a:pt x="0" y="115574"/>
                  </a:lnTo>
                  <a:lnTo>
                    <a:pt x="166377" y="0"/>
                  </a:lnTo>
                  <a:lnTo>
                    <a:pt x="334025" y="1155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8"/>
            <p:cNvSpPr/>
            <p:nvPr/>
          </p:nvSpPr>
          <p:spPr>
            <a:xfrm>
              <a:off x="11161203" y="3191002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7" y="231149"/>
                  </a:moveTo>
                  <a:lnTo>
                    <a:pt x="165743" y="231784"/>
                  </a:lnTo>
                  <a:lnTo>
                    <a:pt x="165743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10991650" y="2952868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7836" y="234324"/>
                  </a:moveTo>
                  <a:lnTo>
                    <a:pt x="336566" y="233689"/>
                  </a:lnTo>
                  <a:lnTo>
                    <a:pt x="167647" y="351169"/>
                  </a:lnTo>
                  <a:lnTo>
                    <a:pt x="0" y="234324"/>
                  </a:lnTo>
                  <a:lnTo>
                    <a:pt x="336566" y="0"/>
                  </a:lnTo>
                  <a:lnTo>
                    <a:pt x="673766" y="234324"/>
                  </a:lnTo>
                  <a:lnTo>
                    <a:pt x="506118" y="35053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11160568" y="2481044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0" y="114939"/>
                  </a:moveTo>
                  <a:lnTo>
                    <a:pt x="165743" y="0"/>
                  </a:lnTo>
                  <a:lnTo>
                    <a:pt x="165743" y="22924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10989745" y="1771720"/>
              <a:ext cx="337200" cy="702338"/>
            </a:xfrm>
            <a:custGeom>
              <a:avLst/>
              <a:gdLst/>
              <a:ahLst/>
              <a:cxnLst/>
              <a:rect l="l" t="t" r="r" b="b"/>
              <a:pathLst>
                <a:path w="337200" h="702338" extrusionOk="0">
                  <a:moveTo>
                    <a:pt x="0" y="468014"/>
                  </a:moveTo>
                  <a:lnTo>
                    <a:pt x="0" y="0"/>
                  </a:lnTo>
                  <a:lnTo>
                    <a:pt x="168283" y="116210"/>
                  </a:lnTo>
                  <a:lnTo>
                    <a:pt x="168283" y="351169"/>
                  </a:lnTo>
                  <a:lnTo>
                    <a:pt x="337201" y="468649"/>
                  </a:lnTo>
                  <a:lnTo>
                    <a:pt x="337201" y="702338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11330121" y="2007950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0" y="0"/>
                  </a:moveTo>
                  <a:lnTo>
                    <a:pt x="164473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11332026" y="1888565"/>
              <a:ext cx="333390" cy="231784"/>
            </a:xfrm>
            <a:custGeom>
              <a:avLst/>
              <a:gdLst/>
              <a:ahLst/>
              <a:cxnLst/>
              <a:rect l="l" t="t" r="r" b="b"/>
              <a:pathLst>
                <a:path w="333390" h="231784" extrusionOk="0">
                  <a:moveTo>
                    <a:pt x="165743" y="231784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1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8"/>
            <p:cNvSpPr/>
            <p:nvPr/>
          </p:nvSpPr>
          <p:spPr>
            <a:xfrm>
              <a:off x="11161203" y="1771720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7" y="231149"/>
                  </a:moveTo>
                  <a:lnTo>
                    <a:pt x="165743" y="231784"/>
                  </a:lnTo>
                  <a:lnTo>
                    <a:pt x="165743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10991650" y="1533586"/>
              <a:ext cx="673766" cy="351168"/>
            </a:xfrm>
            <a:custGeom>
              <a:avLst/>
              <a:gdLst/>
              <a:ahLst/>
              <a:cxnLst/>
              <a:rect l="l" t="t" r="r" b="b"/>
              <a:pathLst>
                <a:path w="673766" h="351168" extrusionOk="0">
                  <a:moveTo>
                    <a:pt x="337836" y="234324"/>
                  </a:moveTo>
                  <a:lnTo>
                    <a:pt x="336566" y="233689"/>
                  </a:lnTo>
                  <a:lnTo>
                    <a:pt x="167647" y="351169"/>
                  </a:lnTo>
                  <a:lnTo>
                    <a:pt x="0" y="234324"/>
                  </a:lnTo>
                  <a:lnTo>
                    <a:pt x="336566" y="0"/>
                  </a:lnTo>
                  <a:lnTo>
                    <a:pt x="673766" y="234324"/>
                  </a:lnTo>
                  <a:lnTo>
                    <a:pt x="506118" y="35053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11160568" y="1061762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40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10479816" y="1061762"/>
              <a:ext cx="166377" cy="229244"/>
            </a:xfrm>
            <a:custGeom>
              <a:avLst/>
              <a:gdLst/>
              <a:ahLst/>
              <a:cxnLst/>
              <a:rect l="l" t="t" r="r" b="b"/>
              <a:pathLst>
                <a:path w="166377" h="229244" extrusionOk="0">
                  <a:moveTo>
                    <a:pt x="166378" y="229244"/>
                  </a:moveTo>
                  <a:lnTo>
                    <a:pt x="0" y="114940"/>
                  </a:lnTo>
                  <a:lnTo>
                    <a:pt x="16637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9799699" y="1061762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40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9118948" y="1061762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40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8438196" y="1061762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40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8"/>
            <p:cNvSpPr/>
            <p:nvPr/>
          </p:nvSpPr>
          <p:spPr>
            <a:xfrm>
              <a:off x="7757444" y="1061762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40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8"/>
            <p:cNvSpPr/>
            <p:nvPr/>
          </p:nvSpPr>
          <p:spPr>
            <a:xfrm>
              <a:off x="7076692" y="1061762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40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8"/>
            <p:cNvSpPr/>
            <p:nvPr/>
          </p:nvSpPr>
          <p:spPr>
            <a:xfrm>
              <a:off x="6395940" y="1061762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40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5715188" y="1061762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165743" y="229244"/>
                  </a:moveTo>
                  <a:lnTo>
                    <a:pt x="0" y="114940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8"/>
            <p:cNvSpPr/>
            <p:nvPr/>
          </p:nvSpPr>
          <p:spPr>
            <a:xfrm>
              <a:off x="11500944" y="3190367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0" y="115575"/>
                  </a:moveTo>
                  <a:lnTo>
                    <a:pt x="165743" y="0"/>
                  </a:lnTo>
                  <a:lnTo>
                    <a:pt x="165743" y="22987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11500944" y="1771085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0" y="115575"/>
                  </a:moveTo>
                  <a:lnTo>
                    <a:pt x="165743" y="0"/>
                  </a:lnTo>
                  <a:lnTo>
                    <a:pt x="165743" y="22987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11671767" y="1179242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7" y="231149"/>
                  </a:moveTo>
                  <a:lnTo>
                    <a:pt x="0" y="115575"/>
                  </a:lnTo>
                  <a:lnTo>
                    <a:pt x="166377" y="0"/>
                  </a:lnTo>
                  <a:lnTo>
                    <a:pt x="334025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11501579" y="1062397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8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11331391" y="824262"/>
              <a:ext cx="674401" cy="351169"/>
            </a:xfrm>
            <a:custGeom>
              <a:avLst/>
              <a:gdLst/>
              <a:ahLst/>
              <a:cxnLst/>
              <a:rect l="l" t="t" r="r" b="b"/>
              <a:pathLst>
                <a:path w="674401" h="351169" extrusionOk="0">
                  <a:moveTo>
                    <a:pt x="338470" y="234324"/>
                  </a:moveTo>
                  <a:lnTo>
                    <a:pt x="337201" y="233689"/>
                  </a:lnTo>
                  <a:lnTo>
                    <a:pt x="168283" y="351169"/>
                  </a:lnTo>
                  <a:lnTo>
                    <a:pt x="0" y="233689"/>
                  </a:lnTo>
                  <a:lnTo>
                    <a:pt x="337201" y="0"/>
                  </a:lnTo>
                  <a:lnTo>
                    <a:pt x="674401" y="233689"/>
                  </a:lnTo>
                  <a:lnTo>
                    <a:pt x="506753" y="35053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11330121" y="588668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11331391" y="469283"/>
              <a:ext cx="334025" cy="231784"/>
            </a:xfrm>
            <a:custGeom>
              <a:avLst/>
              <a:gdLst/>
              <a:ahLst/>
              <a:cxnLst/>
              <a:rect l="l" t="t" r="r" b="b"/>
              <a:pathLst>
                <a:path w="334025" h="231784" extrusionOk="0">
                  <a:moveTo>
                    <a:pt x="166377" y="231784"/>
                  </a:moveTo>
                  <a:lnTo>
                    <a:pt x="0" y="115575"/>
                  </a:lnTo>
                  <a:lnTo>
                    <a:pt x="166377" y="0"/>
                  </a:lnTo>
                  <a:lnTo>
                    <a:pt x="334025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11161203" y="352439"/>
              <a:ext cx="333390" cy="464203"/>
            </a:xfrm>
            <a:custGeom>
              <a:avLst/>
              <a:gdLst/>
              <a:ahLst/>
              <a:cxnLst/>
              <a:rect l="l" t="t" r="r" b="b"/>
              <a:pathLst>
                <a:path w="333390" h="464203" extrusionOk="0">
                  <a:moveTo>
                    <a:pt x="166377" y="231149"/>
                  </a:moveTo>
                  <a:lnTo>
                    <a:pt x="165743" y="231784"/>
                  </a:lnTo>
                  <a:lnTo>
                    <a:pt x="165743" y="464204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10649369" y="588668"/>
              <a:ext cx="337200" cy="466108"/>
            </a:xfrm>
            <a:custGeom>
              <a:avLst/>
              <a:gdLst/>
              <a:ahLst/>
              <a:cxnLst/>
              <a:rect l="l" t="t" r="r" b="b"/>
              <a:pathLst>
                <a:path w="337200" h="466108" extrusionOk="0">
                  <a:moveTo>
                    <a:pt x="337201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720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10651274" y="469283"/>
              <a:ext cx="333390" cy="231784"/>
            </a:xfrm>
            <a:custGeom>
              <a:avLst/>
              <a:gdLst/>
              <a:ahLst/>
              <a:cxnLst/>
              <a:rect l="l" t="t" r="r" b="b"/>
              <a:pathLst>
                <a:path w="333390" h="231784" extrusionOk="0">
                  <a:moveTo>
                    <a:pt x="165743" y="231784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0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10480451" y="352439"/>
              <a:ext cx="333390" cy="464203"/>
            </a:xfrm>
            <a:custGeom>
              <a:avLst/>
              <a:gdLst/>
              <a:ahLst/>
              <a:cxnLst/>
              <a:rect l="l" t="t" r="r" b="b"/>
              <a:pathLst>
                <a:path w="333390" h="464203" extrusionOk="0">
                  <a:moveTo>
                    <a:pt x="166378" y="231149"/>
                  </a:moveTo>
                  <a:lnTo>
                    <a:pt x="165743" y="231784"/>
                  </a:lnTo>
                  <a:lnTo>
                    <a:pt x="165743" y="464204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9968617" y="588668"/>
              <a:ext cx="337200" cy="466108"/>
            </a:xfrm>
            <a:custGeom>
              <a:avLst/>
              <a:gdLst/>
              <a:ahLst/>
              <a:cxnLst/>
              <a:rect l="l" t="t" r="r" b="b"/>
              <a:pathLst>
                <a:path w="337200" h="466108" extrusionOk="0">
                  <a:moveTo>
                    <a:pt x="337201" y="231784"/>
                  </a:moveTo>
                  <a:lnTo>
                    <a:pt x="635" y="466109"/>
                  </a:lnTo>
                  <a:lnTo>
                    <a:pt x="0" y="232419"/>
                  </a:lnTo>
                  <a:lnTo>
                    <a:pt x="33720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9970522" y="469283"/>
              <a:ext cx="333390" cy="231784"/>
            </a:xfrm>
            <a:custGeom>
              <a:avLst/>
              <a:gdLst/>
              <a:ahLst/>
              <a:cxnLst/>
              <a:rect l="l" t="t" r="r" b="b"/>
              <a:pathLst>
                <a:path w="333390" h="231784" extrusionOk="0">
                  <a:moveTo>
                    <a:pt x="165743" y="231784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1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9800334" y="352439"/>
              <a:ext cx="332755" cy="464203"/>
            </a:xfrm>
            <a:custGeom>
              <a:avLst/>
              <a:gdLst/>
              <a:ahLst/>
              <a:cxnLst/>
              <a:rect l="l" t="t" r="r" b="b"/>
              <a:pathLst>
                <a:path w="332755" h="464203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4204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5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9288500" y="588668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9289770" y="469283"/>
              <a:ext cx="333390" cy="231784"/>
            </a:xfrm>
            <a:custGeom>
              <a:avLst/>
              <a:gdLst/>
              <a:ahLst/>
              <a:cxnLst/>
              <a:rect l="l" t="t" r="r" b="b"/>
              <a:pathLst>
                <a:path w="333390" h="231784" extrusionOk="0">
                  <a:moveTo>
                    <a:pt x="165743" y="231784"/>
                  </a:moveTo>
                  <a:lnTo>
                    <a:pt x="0" y="115575"/>
                  </a:lnTo>
                  <a:lnTo>
                    <a:pt x="165743" y="0"/>
                  </a:lnTo>
                  <a:lnTo>
                    <a:pt x="333391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9119582" y="352439"/>
              <a:ext cx="332755" cy="464203"/>
            </a:xfrm>
            <a:custGeom>
              <a:avLst/>
              <a:gdLst/>
              <a:ahLst/>
              <a:cxnLst/>
              <a:rect l="l" t="t" r="r" b="b"/>
              <a:pathLst>
                <a:path w="332755" h="464203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4204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6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8607749" y="588668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8609018" y="469283"/>
              <a:ext cx="334025" cy="231784"/>
            </a:xfrm>
            <a:custGeom>
              <a:avLst/>
              <a:gdLst/>
              <a:ahLst/>
              <a:cxnLst/>
              <a:rect l="l" t="t" r="r" b="b"/>
              <a:pathLst>
                <a:path w="334025" h="231784" extrusionOk="0">
                  <a:moveTo>
                    <a:pt x="166378" y="231784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8438830" y="352439"/>
              <a:ext cx="332755" cy="464203"/>
            </a:xfrm>
            <a:custGeom>
              <a:avLst/>
              <a:gdLst/>
              <a:ahLst/>
              <a:cxnLst/>
              <a:rect l="l" t="t" r="r" b="b"/>
              <a:pathLst>
                <a:path w="332755" h="464203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4204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2756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7926997" y="588668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7928267" y="469283"/>
              <a:ext cx="334025" cy="231784"/>
            </a:xfrm>
            <a:custGeom>
              <a:avLst/>
              <a:gdLst/>
              <a:ahLst/>
              <a:cxnLst/>
              <a:rect l="l" t="t" r="r" b="b"/>
              <a:pathLst>
                <a:path w="334025" h="231784" extrusionOk="0">
                  <a:moveTo>
                    <a:pt x="166377" y="231784"/>
                  </a:moveTo>
                  <a:lnTo>
                    <a:pt x="0" y="115575"/>
                  </a:lnTo>
                  <a:lnTo>
                    <a:pt x="166377" y="0"/>
                  </a:lnTo>
                  <a:lnTo>
                    <a:pt x="334025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7758079" y="352439"/>
              <a:ext cx="333390" cy="464203"/>
            </a:xfrm>
            <a:custGeom>
              <a:avLst/>
              <a:gdLst/>
              <a:ahLst/>
              <a:cxnLst/>
              <a:rect l="l" t="t" r="r" b="b"/>
              <a:pathLst>
                <a:path w="333390" h="464203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4204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7246245" y="588668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7247515" y="469283"/>
              <a:ext cx="334025" cy="231784"/>
            </a:xfrm>
            <a:custGeom>
              <a:avLst/>
              <a:gdLst/>
              <a:ahLst/>
              <a:cxnLst/>
              <a:rect l="l" t="t" r="r" b="b"/>
              <a:pathLst>
                <a:path w="334025" h="231784" extrusionOk="0">
                  <a:moveTo>
                    <a:pt x="166378" y="231784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5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7077327" y="352439"/>
              <a:ext cx="333390" cy="464203"/>
            </a:xfrm>
            <a:custGeom>
              <a:avLst/>
              <a:gdLst/>
              <a:ahLst/>
              <a:cxnLst/>
              <a:rect l="l" t="t" r="r" b="b"/>
              <a:pathLst>
                <a:path w="333390" h="464203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4204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6565493" y="588668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6566763" y="469283"/>
              <a:ext cx="334025" cy="231784"/>
            </a:xfrm>
            <a:custGeom>
              <a:avLst/>
              <a:gdLst/>
              <a:ahLst/>
              <a:cxnLst/>
              <a:rect l="l" t="t" r="r" b="b"/>
              <a:pathLst>
                <a:path w="334025" h="231784" extrusionOk="0">
                  <a:moveTo>
                    <a:pt x="166378" y="231784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6396575" y="352439"/>
              <a:ext cx="333390" cy="464203"/>
            </a:xfrm>
            <a:custGeom>
              <a:avLst/>
              <a:gdLst/>
              <a:ahLst/>
              <a:cxnLst/>
              <a:rect l="l" t="t" r="r" b="b"/>
              <a:pathLst>
                <a:path w="333390" h="464203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4204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5884741" y="588668"/>
              <a:ext cx="336565" cy="466108"/>
            </a:xfrm>
            <a:custGeom>
              <a:avLst/>
              <a:gdLst/>
              <a:ahLst/>
              <a:cxnLst/>
              <a:rect l="l" t="t" r="r" b="b"/>
              <a:pathLst>
                <a:path w="336565" h="466108" extrusionOk="0">
                  <a:moveTo>
                    <a:pt x="336566" y="231784"/>
                  </a:moveTo>
                  <a:lnTo>
                    <a:pt x="0" y="466109"/>
                  </a:lnTo>
                  <a:lnTo>
                    <a:pt x="0" y="232419"/>
                  </a:lnTo>
                  <a:lnTo>
                    <a:pt x="33656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5886011" y="469283"/>
              <a:ext cx="334025" cy="231784"/>
            </a:xfrm>
            <a:custGeom>
              <a:avLst/>
              <a:gdLst/>
              <a:ahLst/>
              <a:cxnLst/>
              <a:rect l="l" t="t" r="r" b="b"/>
              <a:pathLst>
                <a:path w="334025" h="231784" extrusionOk="0">
                  <a:moveTo>
                    <a:pt x="166378" y="231784"/>
                  </a:moveTo>
                  <a:lnTo>
                    <a:pt x="0" y="115575"/>
                  </a:lnTo>
                  <a:lnTo>
                    <a:pt x="166378" y="0"/>
                  </a:lnTo>
                  <a:lnTo>
                    <a:pt x="334026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5715823" y="352439"/>
              <a:ext cx="333390" cy="464203"/>
            </a:xfrm>
            <a:custGeom>
              <a:avLst/>
              <a:gdLst/>
              <a:ahLst/>
              <a:cxnLst/>
              <a:rect l="l" t="t" r="r" b="b"/>
              <a:pathLst>
                <a:path w="333390" h="464203" extrusionOk="0">
                  <a:moveTo>
                    <a:pt x="165743" y="231149"/>
                  </a:moveTo>
                  <a:lnTo>
                    <a:pt x="165108" y="231784"/>
                  </a:lnTo>
                  <a:lnTo>
                    <a:pt x="165108" y="464204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11331391" y="3662191"/>
              <a:ext cx="674401" cy="351168"/>
            </a:xfrm>
            <a:custGeom>
              <a:avLst/>
              <a:gdLst/>
              <a:ahLst/>
              <a:cxnLst/>
              <a:rect l="l" t="t" r="r" b="b"/>
              <a:pathLst>
                <a:path w="674401" h="351168" extrusionOk="0">
                  <a:moveTo>
                    <a:pt x="338470" y="234959"/>
                  </a:moveTo>
                  <a:lnTo>
                    <a:pt x="337201" y="234324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7201" y="0"/>
                  </a:lnTo>
                  <a:lnTo>
                    <a:pt x="674401" y="234324"/>
                  </a:lnTo>
                  <a:lnTo>
                    <a:pt x="506753" y="35116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1671767" y="2598524"/>
              <a:ext cx="334025" cy="231149"/>
            </a:xfrm>
            <a:custGeom>
              <a:avLst/>
              <a:gdLst/>
              <a:ahLst/>
              <a:cxnLst/>
              <a:rect l="l" t="t" r="r" b="b"/>
              <a:pathLst>
                <a:path w="334025" h="231149" extrusionOk="0">
                  <a:moveTo>
                    <a:pt x="166377" y="231149"/>
                  </a:moveTo>
                  <a:lnTo>
                    <a:pt x="0" y="115575"/>
                  </a:lnTo>
                  <a:lnTo>
                    <a:pt x="166377" y="0"/>
                  </a:lnTo>
                  <a:lnTo>
                    <a:pt x="334025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11501579" y="2481679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8" y="230514"/>
                  </a:moveTo>
                  <a:lnTo>
                    <a:pt x="165108" y="231149"/>
                  </a:lnTo>
                  <a:lnTo>
                    <a:pt x="165108" y="463569"/>
                  </a:lnTo>
                  <a:lnTo>
                    <a:pt x="0" y="348629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3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1331391" y="2242909"/>
              <a:ext cx="674401" cy="351804"/>
            </a:xfrm>
            <a:custGeom>
              <a:avLst/>
              <a:gdLst/>
              <a:ahLst/>
              <a:cxnLst/>
              <a:rect l="l" t="t" r="r" b="b"/>
              <a:pathLst>
                <a:path w="674401" h="351804" extrusionOk="0">
                  <a:moveTo>
                    <a:pt x="338470" y="234959"/>
                  </a:moveTo>
                  <a:lnTo>
                    <a:pt x="337201" y="234324"/>
                  </a:lnTo>
                  <a:lnTo>
                    <a:pt x="168283" y="351804"/>
                  </a:lnTo>
                  <a:lnTo>
                    <a:pt x="0" y="234324"/>
                  </a:lnTo>
                  <a:lnTo>
                    <a:pt x="337201" y="0"/>
                  </a:lnTo>
                  <a:lnTo>
                    <a:pt x="674401" y="234324"/>
                  </a:lnTo>
                  <a:lnTo>
                    <a:pt x="506753" y="35116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1841320" y="1061762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0" y="114940"/>
                  </a:moveTo>
                  <a:lnTo>
                    <a:pt x="165743" y="0"/>
                  </a:lnTo>
                  <a:lnTo>
                    <a:pt x="165743" y="22924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11670497" y="352439"/>
              <a:ext cx="336565" cy="702338"/>
            </a:xfrm>
            <a:custGeom>
              <a:avLst/>
              <a:gdLst/>
              <a:ahLst/>
              <a:cxnLst/>
              <a:rect l="l" t="t" r="r" b="b"/>
              <a:pathLst>
                <a:path w="336565" h="702338" extrusionOk="0">
                  <a:moveTo>
                    <a:pt x="0" y="468014"/>
                  </a:moveTo>
                  <a:lnTo>
                    <a:pt x="0" y="0"/>
                  </a:lnTo>
                  <a:lnTo>
                    <a:pt x="167648" y="116210"/>
                  </a:lnTo>
                  <a:lnTo>
                    <a:pt x="167648" y="351169"/>
                  </a:lnTo>
                  <a:lnTo>
                    <a:pt x="336566" y="468649"/>
                  </a:lnTo>
                  <a:lnTo>
                    <a:pt x="336566" y="702338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11841955" y="352439"/>
              <a:ext cx="333390" cy="464203"/>
            </a:xfrm>
            <a:custGeom>
              <a:avLst/>
              <a:gdLst/>
              <a:ahLst/>
              <a:cxnLst/>
              <a:rect l="l" t="t" r="r" b="b"/>
              <a:pathLst>
                <a:path w="333390" h="464203" extrusionOk="0">
                  <a:moveTo>
                    <a:pt x="166378" y="231149"/>
                  </a:moveTo>
                  <a:lnTo>
                    <a:pt x="165108" y="231784"/>
                  </a:lnTo>
                  <a:lnTo>
                    <a:pt x="165108" y="464204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4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12010873" y="588668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2" y="114305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12012143" y="469283"/>
              <a:ext cx="179857" cy="231784"/>
            </a:xfrm>
            <a:custGeom>
              <a:avLst/>
              <a:gdLst/>
              <a:ahLst/>
              <a:cxnLst/>
              <a:rect l="l" t="t" r="r" b="b"/>
              <a:pathLst>
                <a:path w="179857" h="231784" extrusionOk="0">
                  <a:moveTo>
                    <a:pt x="166377" y="0"/>
                  </a:moveTo>
                  <a:lnTo>
                    <a:pt x="179857" y="9293"/>
                  </a:lnTo>
                  <a:lnTo>
                    <a:pt x="179857" y="222440"/>
                  </a:lnTo>
                  <a:lnTo>
                    <a:pt x="166377" y="231784"/>
                  </a:lnTo>
                  <a:lnTo>
                    <a:pt x="0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11671767" y="114304"/>
              <a:ext cx="520233" cy="351169"/>
            </a:xfrm>
            <a:custGeom>
              <a:avLst/>
              <a:gdLst/>
              <a:ahLst/>
              <a:cxnLst/>
              <a:rect l="l" t="t" r="r" b="b"/>
              <a:pathLst>
                <a:path w="520233" h="351169" extrusionOk="0">
                  <a:moveTo>
                    <a:pt x="337201" y="0"/>
                  </a:moveTo>
                  <a:lnTo>
                    <a:pt x="520233" y="127191"/>
                  </a:lnTo>
                  <a:lnTo>
                    <a:pt x="520233" y="341190"/>
                  </a:lnTo>
                  <a:lnTo>
                    <a:pt x="506753" y="350534"/>
                  </a:lnTo>
                  <a:lnTo>
                    <a:pt x="338470" y="234959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11670496" y="0"/>
              <a:ext cx="336566" cy="344820"/>
            </a:xfrm>
            <a:custGeom>
              <a:avLst/>
              <a:gdLst/>
              <a:ahLst/>
              <a:cxnLst/>
              <a:rect l="l" t="t" r="r" b="b"/>
              <a:pathLst>
                <a:path w="336566" h="344820" extrusionOk="0">
                  <a:moveTo>
                    <a:pt x="161368" y="0"/>
                  </a:moveTo>
                  <a:lnTo>
                    <a:pt x="336566" y="0"/>
                  </a:lnTo>
                  <a:lnTo>
                    <a:pt x="336566" y="111130"/>
                  </a:lnTo>
                  <a:lnTo>
                    <a:pt x="0" y="344820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1500944" y="351804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10991650" y="114304"/>
              <a:ext cx="673766" cy="351169"/>
            </a:xfrm>
            <a:custGeom>
              <a:avLst/>
              <a:gdLst/>
              <a:ahLst/>
              <a:cxnLst/>
              <a:rect l="l" t="t" r="r" b="b"/>
              <a:pathLst>
                <a:path w="673766" h="351169" extrusionOk="0">
                  <a:moveTo>
                    <a:pt x="506118" y="350534"/>
                  </a:moveTo>
                  <a:lnTo>
                    <a:pt x="337836" y="234959"/>
                  </a:lnTo>
                  <a:lnTo>
                    <a:pt x="336566" y="233689"/>
                  </a:lnTo>
                  <a:lnTo>
                    <a:pt x="167647" y="351169"/>
                  </a:lnTo>
                  <a:lnTo>
                    <a:pt x="0" y="234324"/>
                  </a:lnTo>
                  <a:lnTo>
                    <a:pt x="336566" y="0"/>
                  </a:lnTo>
                  <a:lnTo>
                    <a:pt x="673766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0989744" y="0"/>
              <a:ext cx="336566" cy="344820"/>
            </a:xfrm>
            <a:custGeom>
              <a:avLst/>
              <a:gdLst/>
              <a:ahLst/>
              <a:cxnLst/>
              <a:rect l="l" t="t" r="r" b="b"/>
              <a:pathLst>
                <a:path w="336566" h="344820" extrusionOk="0">
                  <a:moveTo>
                    <a:pt x="161368" y="0"/>
                  </a:moveTo>
                  <a:lnTo>
                    <a:pt x="336566" y="0"/>
                  </a:lnTo>
                  <a:lnTo>
                    <a:pt x="336566" y="111130"/>
                  </a:lnTo>
                  <a:lnTo>
                    <a:pt x="0" y="344820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0820192" y="351804"/>
              <a:ext cx="166377" cy="229879"/>
            </a:xfrm>
            <a:custGeom>
              <a:avLst/>
              <a:gdLst/>
              <a:ahLst/>
              <a:cxnLst/>
              <a:rect l="l" t="t" r="r" b="b"/>
              <a:pathLst>
                <a:path w="166377" h="229879" extrusionOk="0">
                  <a:moveTo>
                    <a:pt x="166378" y="229879"/>
                  </a:moveTo>
                  <a:lnTo>
                    <a:pt x="0" y="115575"/>
                  </a:lnTo>
                  <a:lnTo>
                    <a:pt x="16637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0310898" y="114304"/>
              <a:ext cx="673766" cy="351169"/>
            </a:xfrm>
            <a:custGeom>
              <a:avLst/>
              <a:gdLst/>
              <a:ahLst/>
              <a:cxnLst/>
              <a:rect l="l" t="t" r="r" b="b"/>
              <a:pathLst>
                <a:path w="673766" h="351169" extrusionOk="0">
                  <a:moveTo>
                    <a:pt x="506119" y="350534"/>
                  </a:moveTo>
                  <a:lnTo>
                    <a:pt x="337836" y="234959"/>
                  </a:lnTo>
                  <a:lnTo>
                    <a:pt x="336566" y="233689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6566" y="0"/>
                  </a:lnTo>
                  <a:lnTo>
                    <a:pt x="673766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0308993" y="0"/>
              <a:ext cx="337201" cy="344820"/>
            </a:xfrm>
            <a:custGeom>
              <a:avLst/>
              <a:gdLst/>
              <a:ahLst/>
              <a:cxnLst/>
              <a:rect l="l" t="t" r="r" b="b"/>
              <a:pathLst>
                <a:path w="337201" h="344820" extrusionOk="0">
                  <a:moveTo>
                    <a:pt x="161673" y="0"/>
                  </a:moveTo>
                  <a:lnTo>
                    <a:pt x="337201" y="0"/>
                  </a:lnTo>
                  <a:lnTo>
                    <a:pt x="337201" y="111130"/>
                  </a:lnTo>
                  <a:lnTo>
                    <a:pt x="0" y="344820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0139440" y="351804"/>
              <a:ext cx="166377" cy="229879"/>
            </a:xfrm>
            <a:custGeom>
              <a:avLst/>
              <a:gdLst/>
              <a:ahLst/>
              <a:cxnLst/>
              <a:rect l="l" t="t" r="r" b="b"/>
              <a:pathLst>
                <a:path w="166377" h="229879" extrusionOk="0">
                  <a:moveTo>
                    <a:pt x="166378" y="229879"/>
                  </a:moveTo>
                  <a:lnTo>
                    <a:pt x="0" y="115575"/>
                  </a:lnTo>
                  <a:lnTo>
                    <a:pt x="16637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9630146" y="114304"/>
              <a:ext cx="673766" cy="351169"/>
            </a:xfrm>
            <a:custGeom>
              <a:avLst/>
              <a:gdLst/>
              <a:ahLst/>
              <a:cxnLst/>
              <a:rect l="l" t="t" r="r" b="b"/>
              <a:pathLst>
                <a:path w="673766" h="351169" extrusionOk="0">
                  <a:moveTo>
                    <a:pt x="506118" y="350534"/>
                  </a:moveTo>
                  <a:lnTo>
                    <a:pt x="337836" y="234959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7201" y="0"/>
                  </a:lnTo>
                  <a:lnTo>
                    <a:pt x="673766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9628875" y="0"/>
              <a:ext cx="336566" cy="344820"/>
            </a:xfrm>
            <a:custGeom>
              <a:avLst/>
              <a:gdLst/>
              <a:ahLst/>
              <a:cxnLst/>
              <a:rect l="l" t="t" r="r" b="b"/>
              <a:pathLst>
                <a:path w="336566" h="344820" extrusionOk="0">
                  <a:moveTo>
                    <a:pt x="161368" y="0"/>
                  </a:moveTo>
                  <a:lnTo>
                    <a:pt x="336566" y="0"/>
                  </a:lnTo>
                  <a:lnTo>
                    <a:pt x="336566" y="111130"/>
                  </a:lnTo>
                  <a:lnTo>
                    <a:pt x="0" y="344820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9459323" y="351804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8949395" y="114304"/>
              <a:ext cx="673766" cy="351169"/>
            </a:xfrm>
            <a:custGeom>
              <a:avLst/>
              <a:gdLst/>
              <a:ahLst/>
              <a:cxnLst/>
              <a:rect l="l" t="t" r="r" b="b"/>
              <a:pathLst>
                <a:path w="673766" h="351169" extrusionOk="0">
                  <a:moveTo>
                    <a:pt x="506119" y="350534"/>
                  </a:moveTo>
                  <a:lnTo>
                    <a:pt x="337836" y="234959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7201" y="0"/>
                  </a:lnTo>
                  <a:lnTo>
                    <a:pt x="673766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8948123" y="0"/>
              <a:ext cx="336566" cy="344820"/>
            </a:xfrm>
            <a:custGeom>
              <a:avLst/>
              <a:gdLst/>
              <a:ahLst/>
              <a:cxnLst/>
              <a:rect l="l" t="t" r="r" b="b"/>
              <a:pathLst>
                <a:path w="336566" h="344820" extrusionOk="0">
                  <a:moveTo>
                    <a:pt x="161368" y="0"/>
                  </a:moveTo>
                  <a:lnTo>
                    <a:pt x="336566" y="0"/>
                  </a:lnTo>
                  <a:lnTo>
                    <a:pt x="336566" y="111130"/>
                  </a:lnTo>
                  <a:lnTo>
                    <a:pt x="0" y="344820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8778571" y="351804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8268643" y="114304"/>
              <a:ext cx="674401" cy="351169"/>
            </a:xfrm>
            <a:custGeom>
              <a:avLst/>
              <a:gdLst/>
              <a:ahLst/>
              <a:cxnLst/>
              <a:rect l="l" t="t" r="r" b="b"/>
              <a:pathLst>
                <a:path w="674401" h="351169" extrusionOk="0">
                  <a:moveTo>
                    <a:pt x="506754" y="350534"/>
                  </a:moveTo>
                  <a:lnTo>
                    <a:pt x="337836" y="234959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7201" y="0"/>
                  </a:lnTo>
                  <a:lnTo>
                    <a:pt x="674402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8267371" y="0"/>
              <a:ext cx="336566" cy="344820"/>
            </a:xfrm>
            <a:custGeom>
              <a:avLst/>
              <a:gdLst/>
              <a:ahLst/>
              <a:cxnLst/>
              <a:rect l="l" t="t" r="r" b="b"/>
              <a:pathLst>
                <a:path w="336566" h="344820" extrusionOk="0">
                  <a:moveTo>
                    <a:pt x="161368" y="0"/>
                  </a:moveTo>
                  <a:lnTo>
                    <a:pt x="336566" y="0"/>
                  </a:lnTo>
                  <a:lnTo>
                    <a:pt x="336566" y="111130"/>
                  </a:lnTo>
                  <a:lnTo>
                    <a:pt x="0" y="344820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8097819" y="351804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7587891" y="114304"/>
              <a:ext cx="674401" cy="351169"/>
            </a:xfrm>
            <a:custGeom>
              <a:avLst/>
              <a:gdLst/>
              <a:ahLst/>
              <a:cxnLst/>
              <a:rect l="l" t="t" r="r" b="b"/>
              <a:pathLst>
                <a:path w="674401" h="351169" extrusionOk="0">
                  <a:moveTo>
                    <a:pt x="506754" y="350534"/>
                  </a:moveTo>
                  <a:lnTo>
                    <a:pt x="337836" y="234959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7201" y="0"/>
                  </a:lnTo>
                  <a:lnTo>
                    <a:pt x="674402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7586620" y="0"/>
              <a:ext cx="336566" cy="344820"/>
            </a:xfrm>
            <a:custGeom>
              <a:avLst/>
              <a:gdLst/>
              <a:ahLst/>
              <a:cxnLst/>
              <a:rect l="l" t="t" r="r" b="b"/>
              <a:pathLst>
                <a:path w="336566" h="344820" extrusionOk="0">
                  <a:moveTo>
                    <a:pt x="161369" y="0"/>
                  </a:moveTo>
                  <a:lnTo>
                    <a:pt x="336566" y="0"/>
                  </a:lnTo>
                  <a:lnTo>
                    <a:pt x="336566" y="111130"/>
                  </a:lnTo>
                  <a:lnTo>
                    <a:pt x="0" y="344820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8"/>
            <p:cNvSpPr/>
            <p:nvPr/>
          </p:nvSpPr>
          <p:spPr>
            <a:xfrm>
              <a:off x="7417068" y="351804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8"/>
            <p:cNvSpPr/>
            <p:nvPr/>
          </p:nvSpPr>
          <p:spPr>
            <a:xfrm>
              <a:off x="6907139" y="114304"/>
              <a:ext cx="674401" cy="351169"/>
            </a:xfrm>
            <a:custGeom>
              <a:avLst/>
              <a:gdLst/>
              <a:ahLst/>
              <a:cxnLst/>
              <a:rect l="l" t="t" r="r" b="b"/>
              <a:pathLst>
                <a:path w="674401" h="351169" extrusionOk="0">
                  <a:moveTo>
                    <a:pt x="506754" y="350534"/>
                  </a:moveTo>
                  <a:lnTo>
                    <a:pt x="337836" y="234959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7201" y="0"/>
                  </a:lnTo>
                  <a:lnTo>
                    <a:pt x="674401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8"/>
            <p:cNvSpPr/>
            <p:nvPr/>
          </p:nvSpPr>
          <p:spPr>
            <a:xfrm>
              <a:off x="6905868" y="0"/>
              <a:ext cx="336566" cy="344820"/>
            </a:xfrm>
            <a:custGeom>
              <a:avLst/>
              <a:gdLst/>
              <a:ahLst/>
              <a:cxnLst/>
              <a:rect l="l" t="t" r="r" b="b"/>
              <a:pathLst>
                <a:path w="336566" h="344820" extrusionOk="0">
                  <a:moveTo>
                    <a:pt x="161369" y="0"/>
                  </a:moveTo>
                  <a:lnTo>
                    <a:pt x="336566" y="0"/>
                  </a:lnTo>
                  <a:lnTo>
                    <a:pt x="336566" y="111130"/>
                  </a:lnTo>
                  <a:lnTo>
                    <a:pt x="0" y="344820"/>
                  </a:lnTo>
                  <a:lnTo>
                    <a:pt x="0" y="11113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8"/>
            <p:cNvSpPr/>
            <p:nvPr/>
          </p:nvSpPr>
          <p:spPr>
            <a:xfrm>
              <a:off x="6736316" y="351804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8"/>
            <p:cNvSpPr/>
            <p:nvPr/>
          </p:nvSpPr>
          <p:spPr>
            <a:xfrm>
              <a:off x="6226387" y="114304"/>
              <a:ext cx="674401" cy="351169"/>
            </a:xfrm>
            <a:custGeom>
              <a:avLst/>
              <a:gdLst/>
              <a:ahLst/>
              <a:cxnLst/>
              <a:rect l="l" t="t" r="r" b="b"/>
              <a:pathLst>
                <a:path w="674401" h="351169" extrusionOk="0">
                  <a:moveTo>
                    <a:pt x="506754" y="350534"/>
                  </a:moveTo>
                  <a:lnTo>
                    <a:pt x="338471" y="234959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lnTo>
                    <a:pt x="337201" y="0"/>
                  </a:lnTo>
                  <a:lnTo>
                    <a:pt x="674402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6055564" y="351804"/>
              <a:ext cx="165742" cy="229879"/>
            </a:xfrm>
            <a:custGeom>
              <a:avLst/>
              <a:gdLst/>
              <a:ahLst/>
              <a:cxnLst/>
              <a:rect l="l" t="t" r="r" b="b"/>
              <a:pathLst>
                <a:path w="165742" h="229879" extrusionOk="0">
                  <a:moveTo>
                    <a:pt x="165743" y="229879"/>
                  </a:moveTo>
                  <a:lnTo>
                    <a:pt x="0" y="115575"/>
                  </a:lnTo>
                  <a:lnTo>
                    <a:pt x="1657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8"/>
            <p:cNvSpPr/>
            <p:nvPr/>
          </p:nvSpPr>
          <p:spPr>
            <a:xfrm>
              <a:off x="11670497" y="3190367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0" y="468649"/>
                  </a:moveTo>
                  <a:lnTo>
                    <a:pt x="0" y="0"/>
                  </a:lnTo>
                  <a:lnTo>
                    <a:pt x="167648" y="116845"/>
                  </a:lnTo>
                  <a:lnTo>
                    <a:pt x="167648" y="351804"/>
                  </a:lnTo>
                  <a:lnTo>
                    <a:pt x="336566" y="468649"/>
                  </a:lnTo>
                  <a:lnTo>
                    <a:pt x="336566" y="702973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8"/>
            <p:cNvSpPr/>
            <p:nvPr/>
          </p:nvSpPr>
          <p:spPr>
            <a:xfrm>
              <a:off x="11841955" y="3191002"/>
              <a:ext cx="333390" cy="463568"/>
            </a:xfrm>
            <a:custGeom>
              <a:avLst/>
              <a:gdLst/>
              <a:ahLst/>
              <a:cxnLst/>
              <a:rect l="l" t="t" r="r" b="b"/>
              <a:pathLst>
                <a:path w="333390" h="463568" extrusionOk="0">
                  <a:moveTo>
                    <a:pt x="166378" y="231149"/>
                  </a:moveTo>
                  <a:lnTo>
                    <a:pt x="165108" y="231784"/>
                  </a:lnTo>
                  <a:lnTo>
                    <a:pt x="165108" y="463569"/>
                  </a:lnTo>
                  <a:lnTo>
                    <a:pt x="0" y="349264"/>
                  </a:lnTo>
                  <a:lnTo>
                    <a:pt x="0" y="116210"/>
                  </a:lnTo>
                  <a:lnTo>
                    <a:pt x="167013" y="0"/>
                  </a:lnTo>
                  <a:lnTo>
                    <a:pt x="333391" y="1149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8"/>
            <p:cNvSpPr/>
            <p:nvPr/>
          </p:nvSpPr>
          <p:spPr>
            <a:xfrm>
              <a:off x="12010873" y="3427232"/>
              <a:ext cx="164472" cy="227339"/>
            </a:xfrm>
            <a:custGeom>
              <a:avLst/>
              <a:gdLst/>
              <a:ahLst/>
              <a:cxnLst/>
              <a:rect l="l" t="t" r="r" b="b"/>
              <a:pathLst>
                <a:path w="164472" h="227339" extrusionOk="0">
                  <a:moveTo>
                    <a:pt x="0" y="0"/>
                  </a:moveTo>
                  <a:lnTo>
                    <a:pt x="164472" y="114305"/>
                  </a:lnTo>
                  <a:lnTo>
                    <a:pt x="0" y="22733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8"/>
            <p:cNvSpPr/>
            <p:nvPr/>
          </p:nvSpPr>
          <p:spPr>
            <a:xfrm>
              <a:off x="12012143" y="3307847"/>
              <a:ext cx="179857" cy="231149"/>
            </a:xfrm>
            <a:custGeom>
              <a:avLst/>
              <a:gdLst/>
              <a:ahLst/>
              <a:cxnLst/>
              <a:rect l="l" t="t" r="r" b="b"/>
              <a:pathLst>
                <a:path w="179857" h="231149" extrusionOk="0">
                  <a:moveTo>
                    <a:pt x="166377" y="0"/>
                  </a:moveTo>
                  <a:lnTo>
                    <a:pt x="179857" y="9293"/>
                  </a:lnTo>
                  <a:lnTo>
                    <a:pt x="179857" y="221856"/>
                  </a:lnTo>
                  <a:lnTo>
                    <a:pt x="166377" y="231149"/>
                  </a:lnTo>
                  <a:lnTo>
                    <a:pt x="0" y="1155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8"/>
            <p:cNvSpPr/>
            <p:nvPr/>
          </p:nvSpPr>
          <p:spPr>
            <a:xfrm>
              <a:off x="11671767" y="2952868"/>
              <a:ext cx="520233" cy="351169"/>
            </a:xfrm>
            <a:custGeom>
              <a:avLst/>
              <a:gdLst/>
              <a:ahLst/>
              <a:cxnLst/>
              <a:rect l="l" t="t" r="r" b="b"/>
              <a:pathLst>
                <a:path w="520233" h="351169" extrusionOk="0">
                  <a:moveTo>
                    <a:pt x="337201" y="0"/>
                  </a:moveTo>
                  <a:lnTo>
                    <a:pt x="520233" y="127191"/>
                  </a:lnTo>
                  <a:lnTo>
                    <a:pt x="520233" y="341190"/>
                  </a:lnTo>
                  <a:lnTo>
                    <a:pt x="506753" y="350534"/>
                  </a:lnTo>
                  <a:lnTo>
                    <a:pt x="338470" y="234324"/>
                  </a:lnTo>
                  <a:lnTo>
                    <a:pt x="337201" y="233689"/>
                  </a:lnTo>
                  <a:lnTo>
                    <a:pt x="168283" y="351169"/>
                  </a:lnTo>
                  <a:lnTo>
                    <a:pt x="0" y="23432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8"/>
            <p:cNvSpPr/>
            <p:nvPr/>
          </p:nvSpPr>
          <p:spPr>
            <a:xfrm>
              <a:off x="11841320" y="2481044"/>
              <a:ext cx="165742" cy="229244"/>
            </a:xfrm>
            <a:custGeom>
              <a:avLst/>
              <a:gdLst/>
              <a:ahLst/>
              <a:cxnLst/>
              <a:rect l="l" t="t" r="r" b="b"/>
              <a:pathLst>
                <a:path w="165742" h="229244" extrusionOk="0">
                  <a:moveTo>
                    <a:pt x="0" y="114939"/>
                  </a:moveTo>
                  <a:lnTo>
                    <a:pt x="165743" y="0"/>
                  </a:lnTo>
                  <a:lnTo>
                    <a:pt x="165743" y="22924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8"/>
            <p:cNvSpPr/>
            <p:nvPr/>
          </p:nvSpPr>
          <p:spPr>
            <a:xfrm>
              <a:off x="11670497" y="1771085"/>
              <a:ext cx="336565" cy="702973"/>
            </a:xfrm>
            <a:custGeom>
              <a:avLst/>
              <a:gdLst/>
              <a:ahLst/>
              <a:cxnLst/>
              <a:rect l="l" t="t" r="r" b="b"/>
              <a:pathLst>
                <a:path w="336565" h="702973" extrusionOk="0">
                  <a:moveTo>
                    <a:pt x="0" y="468649"/>
                  </a:moveTo>
                  <a:lnTo>
                    <a:pt x="0" y="0"/>
                  </a:lnTo>
                  <a:lnTo>
                    <a:pt x="167648" y="116845"/>
                  </a:lnTo>
                  <a:lnTo>
                    <a:pt x="167648" y="351804"/>
                  </a:lnTo>
                  <a:lnTo>
                    <a:pt x="336566" y="469284"/>
                  </a:lnTo>
                  <a:lnTo>
                    <a:pt x="336566" y="702973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12010873" y="2007950"/>
              <a:ext cx="164472" cy="227974"/>
            </a:xfrm>
            <a:custGeom>
              <a:avLst/>
              <a:gdLst/>
              <a:ahLst/>
              <a:cxnLst/>
              <a:rect l="l" t="t" r="r" b="b"/>
              <a:pathLst>
                <a:path w="164472" h="227974" extrusionOk="0">
                  <a:moveTo>
                    <a:pt x="0" y="0"/>
                  </a:moveTo>
                  <a:lnTo>
                    <a:pt x="164472" y="114305"/>
                  </a:lnTo>
                  <a:lnTo>
                    <a:pt x="0" y="22797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8"/>
            <p:cNvSpPr/>
            <p:nvPr/>
          </p:nvSpPr>
          <p:spPr>
            <a:xfrm>
              <a:off x="12012143" y="1888565"/>
              <a:ext cx="179857" cy="231784"/>
            </a:xfrm>
            <a:custGeom>
              <a:avLst/>
              <a:gdLst/>
              <a:ahLst/>
              <a:cxnLst/>
              <a:rect l="l" t="t" r="r" b="b"/>
              <a:pathLst>
                <a:path w="179857" h="231784" extrusionOk="0">
                  <a:moveTo>
                    <a:pt x="166377" y="0"/>
                  </a:moveTo>
                  <a:lnTo>
                    <a:pt x="179857" y="9293"/>
                  </a:lnTo>
                  <a:lnTo>
                    <a:pt x="179857" y="222440"/>
                  </a:lnTo>
                  <a:lnTo>
                    <a:pt x="166377" y="231784"/>
                  </a:lnTo>
                  <a:lnTo>
                    <a:pt x="0" y="11557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8"/>
            <p:cNvSpPr/>
            <p:nvPr/>
          </p:nvSpPr>
          <p:spPr>
            <a:xfrm>
              <a:off x="12182332" y="1171879"/>
              <a:ext cx="9669" cy="245878"/>
            </a:xfrm>
            <a:custGeom>
              <a:avLst/>
              <a:gdLst/>
              <a:ahLst/>
              <a:cxnLst/>
              <a:rect l="l" t="t" r="r" b="b"/>
              <a:pathLst>
                <a:path w="9669" h="245878" extrusionOk="0">
                  <a:moveTo>
                    <a:pt x="9669" y="0"/>
                  </a:moveTo>
                  <a:lnTo>
                    <a:pt x="9669" y="245878"/>
                  </a:lnTo>
                  <a:lnTo>
                    <a:pt x="0" y="239147"/>
                  </a:lnTo>
                  <a:lnTo>
                    <a:pt x="0" y="6728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8"/>
            <p:cNvSpPr/>
            <p:nvPr/>
          </p:nvSpPr>
          <p:spPr>
            <a:xfrm>
              <a:off x="12010873" y="696009"/>
              <a:ext cx="181127" cy="358769"/>
            </a:xfrm>
            <a:custGeom>
              <a:avLst/>
              <a:gdLst/>
              <a:ahLst/>
              <a:cxnLst/>
              <a:rect l="l" t="t" r="r" b="b"/>
              <a:pathLst>
                <a:path w="181127" h="358769" extrusionOk="0">
                  <a:moveTo>
                    <a:pt x="181127" y="0"/>
                  </a:moveTo>
                  <a:lnTo>
                    <a:pt x="181127" y="232664"/>
                  </a:lnTo>
                  <a:lnTo>
                    <a:pt x="0" y="358769"/>
                  </a:lnTo>
                  <a:lnTo>
                    <a:pt x="0" y="12507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8"/>
            <p:cNvSpPr/>
            <p:nvPr/>
          </p:nvSpPr>
          <p:spPr>
            <a:xfrm>
              <a:off x="12010873" y="3534280"/>
              <a:ext cx="181127" cy="359061"/>
            </a:xfrm>
            <a:custGeom>
              <a:avLst/>
              <a:gdLst/>
              <a:ahLst/>
              <a:cxnLst/>
              <a:rect l="l" t="t" r="r" b="b"/>
              <a:pathLst>
                <a:path w="181127" h="359061" extrusionOk="0">
                  <a:moveTo>
                    <a:pt x="181127" y="0"/>
                  </a:moveTo>
                  <a:lnTo>
                    <a:pt x="181127" y="232957"/>
                  </a:lnTo>
                  <a:lnTo>
                    <a:pt x="0" y="359061"/>
                  </a:lnTo>
                  <a:lnTo>
                    <a:pt x="0" y="124737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8"/>
            <p:cNvSpPr/>
            <p:nvPr/>
          </p:nvSpPr>
          <p:spPr>
            <a:xfrm>
              <a:off x="12182332" y="2591161"/>
              <a:ext cx="9669" cy="245878"/>
            </a:xfrm>
            <a:custGeom>
              <a:avLst/>
              <a:gdLst/>
              <a:ahLst/>
              <a:cxnLst/>
              <a:rect l="l" t="t" r="r" b="b"/>
              <a:pathLst>
                <a:path w="9669" h="245878" extrusionOk="0">
                  <a:moveTo>
                    <a:pt x="9669" y="0"/>
                  </a:moveTo>
                  <a:lnTo>
                    <a:pt x="9669" y="245878"/>
                  </a:lnTo>
                  <a:lnTo>
                    <a:pt x="0" y="239147"/>
                  </a:lnTo>
                  <a:lnTo>
                    <a:pt x="0" y="6728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12010873" y="2115291"/>
              <a:ext cx="181127" cy="358769"/>
            </a:xfrm>
            <a:custGeom>
              <a:avLst/>
              <a:gdLst/>
              <a:ahLst/>
              <a:cxnLst/>
              <a:rect l="l" t="t" r="r" b="b"/>
              <a:pathLst>
                <a:path w="181127" h="358769" extrusionOk="0">
                  <a:moveTo>
                    <a:pt x="181127" y="0"/>
                  </a:moveTo>
                  <a:lnTo>
                    <a:pt x="181127" y="232664"/>
                  </a:lnTo>
                  <a:lnTo>
                    <a:pt x="0" y="358769"/>
                  </a:lnTo>
                  <a:lnTo>
                    <a:pt x="0" y="125079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8"/>
            <p:cNvSpPr/>
            <p:nvPr/>
          </p:nvSpPr>
          <p:spPr>
            <a:xfrm>
              <a:off x="12012143" y="933306"/>
              <a:ext cx="179857" cy="242125"/>
            </a:xfrm>
            <a:custGeom>
              <a:avLst/>
              <a:gdLst/>
              <a:ahLst/>
              <a:cxnLst/>
              <a:rect l="l" t="t" r="r" b="b"/>
              <a:pathLst>
                <a:path w="179857" h="242125" extrusionOk="0">
                  <a:moveTo>
                    <a:pt x="179857" y="0"/>
                  </a:moveTo>
                  <a:lnTo>
                    <a:pt x="179857" y="234076"/>
                  </a:lnTo>
                  <a:lnTo>
                    <a:pt x="168283" y="242125"/>
                  </a:lnTo>
                  <a:lnTo>
                    <a:pt x="0" y="12464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8"/>
            <p:cNvSpPr/>
            <p:nvPr/>
          </p:nvSpPr>
          <p:spPr>
            <a:xfrm>
              <a:off x="12012143" y="2352249"/>
              <a:ext cx="179857" cy="242464"/>
            </a:xfrm>
            <a:custGeom>
              <a:avLst/>
              <a:gdLst/>
              <a:ahLst/>
              <a:cxnLst/>
              <a:rect l="l" t="t" r="r" b="b"/>
              <a:pathLst>
                <a:path w="179857" h="242464" extrusionOk="0">
                  <a:moveTo>
                    <a:pt x="179857" y="0"/>
                  </a:moveTo>
                  <a:lnTo>
                    <a:pt x="179857" y="234415"/>
                  </a:lnTo>
                  <a:lnTo>
                    <a:pt x="168283" y="242464"/>
                  </a:lnTo>
                  <a:lnTo>
                    <a:pt x="0" y="124984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>
                  <a:alpha val="27058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7" name="Google Shape;437;p18"/>
          <p:cNvSpPr>
            <a:spLocks noGrp="1"/>
          </p:cNvSpPr>
          <p:nvPr>
            <p:ph type="pic" idx="3"/>
          </p:nvPr>
        </p:nvSpPr>
        <p:spPr>
          <a:xfrm>
            <a:off x="5051261" y="2832692"/>
            <a:ext cx="7140739" cy="4025309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438" name="Google Shape;438;p18"/>
          <p:cNvSpPr/>
          <p:nvPr/>
        </p:nvSpPr>
        <p:spPr>
          <a:xfrm rot="-7500963">
            <a:off x="5974493" y="4464643"/>
            <a:ext cx="316395" cy="3206138"/>
          </a:xfrm>
          <a:custGeom>
            <a:avLst/>
            <a:gdLst/>
            <a:ahLst/>
            <a:cxnLst/>
            <a:rect l="l" t="t" r="r" b="b"/>
            <a:pathLst>
              <a:path w="316395" h="3206138" extrusionOk="0">
                <a:moveTo>
                  <a:pt x="316395" y="3162580"/>
                </a:moveTo>
                <a:lnTo>
                  <a:pt x="0" y="3206138"/>
                </a:lnTo>
                <a:lnTo>
                  <a:pt x="0" y="451589"/>
                </a:lnTo>
                <a:lnTo>
                  <a:pt x="316395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9" name="Google Shape;439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18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18"/>
          <p:cNvSpPr txBox="1">
            <a:spLocks noGrp="1"/>
          </p:cNvSpPr>
          <p:nvPr>
            <p:ph type="title"/>
          </p:nvPr>
        </p:nvSpPr>
        <p:spPr>
          <a:xfrm>
            <a:off x="444000" y="388800"/>
            <a:ext cx="5868000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18"/>
          <p:cNvSpPr txBox="1">
            <a:spLocks noGrp="1"/>
          </p:cNvSpPr>
          <p:nvPr>
            <p:ph type="body" idx="4"/>
          </p:nvPr>
        </p:nvSpPr>
        <p:spPr>
          <a:xfrm>
            <a:off x="444000" y="2250000"/>
            <a:ext cx="5868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54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54"/>
          <p:cNvSpPr>
            <a:spLocks noGrp="1"/>
          </p:cNvSpPr>
          <p:nvPr>
            <p:ph type="tbl" idx="2"/>
          </p:nvPr>
        </p:nvSpPr>
        <p:spPr>
          <a:xfrm>
            <a:off x="442799" y="2249826"/>
            <a:ext cx="11304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91" name="Google Shape;891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892" name="Google Shape;892;p54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3" name="Google Shape;893;p54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4" name="Google Shape;894;p54"/>
          <p:cNvSpPr txBox="1">
            <a:spLocks noGrp="1"/>
          </p:cNvSpPr>
          <p:nvPr>
            <p:ph type="body" idx="3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5" name="Google Shape;895;p54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54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54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54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54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/ Corners">
  <p:cSld name="Blank w/ Corners"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55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2" name="Google Shape;902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903" name="Google Shape;903;p55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4" name="Google Shape;904;p55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55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55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7" name="Google Shape;907;p55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56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0" name="Google Shape;910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911" name="Google Shape;911;p56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56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3" name="Google Shape;913;p56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m To">
  <p:cSld name="From To">
    <p:bg>
      <p:bgPr>
        <a:solidFill>
          <a:schemeClr val="lt1"/>
        </a:solidFill>
        <a:effectLst/>
      </p:bgPr>
    </p:bg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57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57"/>
          <p:cNvSpPr txBox="1">
            <a:spLocks noGrp="1"/>
          </p:cNvSpPr>
          <p:nvPr>
            <p:ph type="body" idx="1"/>
          </p:nvPr>
        </p:nvSpPr>
        <p:spPr>
          <a:xfrm>
            <a:off x="5975645" y="2852103"/>
            <a:ext cx="5779496" cy="93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92000" tIns="45700" rIns="288000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7" name="Google Shape;917;p57"/>
          <p:cNvSpPr txBox="1">
            <a:spLocks noGrp="1"/>
          </p:cNvSpPr>
          <p:nvPr>
            <p:ph type="body" idx="2"/>
          </p:nvPr>
        </p:nvSpPr>
        <p:spPr>
          <a:xfrm>
            <a:off x="442913" y="2852103"/>
            <a:ext cx="6008687" cy="936000"/>
          </a:xfrm>
          <a:prstGeom prst="rect">
            <a:avLst/>
          </a:prstGeom>
          <a:gradFill>
            <a:gsLst>
              <a:gs pos="0">
                <a:srgbClr val="00AECF">
                  <a:alpha val="0"/>
                </a:srgbClr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288000" tIns="0" rIns="288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8" name="Google Shape;918;p57"/>
          <p:cNvSpPr txBox="1">
            <a:spLocks noGrp="1"/>
          </p:cNvSpPr>
          <p:nvPr>
            <p:ph type="body" idx="3"/>
          </p:nvPr>
        </p:nvSpPr>
        <p:spPr>
          <a:xfrm>
            <a:off x="442799" y="1457999"/>
            <a:ext cx="1130045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919" name="Google Shape;919;p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920" name="Google Shape;920;p57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1" name="Google Shape;921;p57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" name="Google Shape;922;p57"/>
          <p:cNvSpPr txBox="1">
            <a:spLocks noGrp="1"/>
          </p:cNvSpPr>
          <p:nvPr>
            <p:ph type="body" idx="4"/>
          </p:nvPr>
        </p:nvSpPr>
        <p:spPr>
          <a:xfrm>
            <a:off x="442913" y="2232000"/>
            <a:ext cx="5126037" cy="363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3" name="Google Shape;923;p57"/>
          <p:cNvSpPr txBox="1">
            <a:spLocks noGrp="1"/>
          </p:cNvSpPr>
          <p:nvPr>
            <p:ph type="body" idx="5"/>
          </p:nvPr>
        </p:nvSpPr>
        <p:spPr>
          <a:xfrm>
            <a:off x="6451600" y="2196000"/>
            <a:ext cx="5126037" cy="363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4" name="Google Shape;924;p57"/>
          <p:cNvSpPr txBox="1">
            <a:spLocks noGrp="1"/>
          </p:cNvSpPr>
          <p:nvPr>
            <p:ph type="body" idx="6"/>
          </p:nvPr>
        </p:nvSpPr>
        <p:spPr>
          <a:xfrm>
            <a:off x="5969592" y="4016631"/>
            <a:ext cx="5779496" cy="93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92000" tIns="45700" rIns="288000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5" name="Google Shape;925;p57"/>
          <p:cNvSpPr txBox="1">
            <a:spLocks noGrp="1"/>
          </p:cNvSpPr>
          <p:nvPr>
            <p:ph type="body" idx="7"/>
          </p:nvPr>
        </p:nvSpPr>
        <p:spPr>
          <a:xfrm>
            <a:off x="442912" y="4016631"/>
            <a:ext cx="6008687" cy="936000"/>
          </a:xfrm>
          <a:prstGeom prst="rect">
            <a:avLst/>
          </a:prstGeom>
          <a:gradFill>
            <a:gsLst>
              <a:gs pos="0">
                <a:srgbClr val="00AECF">
                  <a:alpha val="0"/>
                </a:srgbClr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288000" tIns="0" rIns="288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6" name="Google Shape;926;p57"/>
          <p:cNvSpPr txBox="1">
            <a:spLocks noGrp="1"/>
          </p:cNvSpPr>
          <p:nvPr>
            <p:ph type="body" idx="8"/>
          </p:nvPr>
        </p:nvSpPr>
        <p:spPr>
          <a:xfrm>
            <a:off x="5981700" y="5181159"/>
            <a:ext cx="5779496" cy="93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92000" tIns="45700" rIns="288000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7" name="Google Shape;927;p57"/>
          <p:cNvSpPr txBox="1">
            <a:spLocks noGrp="1"/>
          </p:cNvSpPr>
          <p:nvPr>
            <p:ph type="body" idx="9"/>
          </p:nvPr>
        </p:nvSpPr>
        <p:spPr>
          <a:xfrm>
            <a:off x="457196" y="5181159"/>
            <a:ext cx="6008687" cy="936000"/>
          </a:xfrm>
          <a:prstGeom prst="rect">
            <a:avLst/>
          </a:prstGeom>
          <a:gradFill>
            <a:gsLst>
              <a:gs pos="0">
                <a:srgbClr val="00AECF">
                  <a:alpha val="0"/>
                </a:srgbClr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288000" tIns="0" rIns="288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8" name="Google Shape;928;p57"/>
          <p:cNvSpPr txBox="1">
            <a:spLocks noGrp="1"/>
          </p:cNvSpPr>
          <p:nvPr>
            <p:ph type="body" idx="13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9" name="Google Shape;929;p57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0" name="Google Shape;930;p57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" name="Google Shape;931;p57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2" name="Google Shape;932;p57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List 3">
  <p:cSld name="Big Number List 3">
    <p:bg>
      <p:bgPr>
        <a:solidFill>
          <a:schemeClr val="lt1"/>
        </a:solidFill>
        <a:effectLst/>
      </p:bgPr>
    </p:bg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58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5" name="Google Shape;935;p58"/>
          <p:cNvSpPr txBox="1">
            <a:spLocks noGrp="1"/>
          </p:cNvSpPr>
          <p:nvPr>
            <p:ph type="body" idx="1"/>
          </p:nvPr>
        </p:nvSpPr>
        <p:spPr>
          <a:xfrm>
            <a:off x="439888" y="4977456"/>
            <a:ext cx="4058747" cy="11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6" name="Google Shape;936;p58"/>
          <p:cNvSpPr txBox="1">
            <a:spLocks noGrp="1"/>
          </p:cNvSpPr>
          <p:nvPr>
            <p:ph type="body" idx="2"/>
          </p:nvPr>
        </p:nvSpPr>
        <p:spPr>
          <a:xfrm>
            <a:off x="3891363" y="4977455"/>
            <a:ext cx="7852580" cy="1152000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45700" rIns="91425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7" name="Google Shape;937;p58"/>
          <p:cNvSpPr txBox="1">
            <a:spLocks noGrp="1"/>
          </p:cNvSpPr>
          <p:nvPr>
            <p:ph type="body" idx="3"/>
          </p:nvPr>
        </p:nvSpPr>
        <p:spPr>
          <a:xfrm>
            <a:off x="430807" y="3601033"/>
            <a:ext cx="4058747" cy="11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8" name="Google Shape;938;p58"/>
          <p:cNvSpPr txBox="1">
            <a:spLocks noGrp="1"/>
          </p:cNvSpPr>
          <p:nvPr>
            <p:ph type="body" idx="4"/>
          </p:nvPr>
        </p:nvSpPr>
        <p:spPr>
          <a:xfrm>
            <a:off x="3891363" y="3601033"/>
            <a:ext cx="7852580" cy="1152000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45700" rIns="91425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9" name="Google Shape;939;p58"/>
          <p:cNvSpPr txBox="1">
            <a:spLocks noGrp="1"/>
          </p:cNvSpPr>
          <p:nvPr>
            <p:ph type="body" idx="5"/>
          </p:nvPr>
        </p:nvSpPr>
        <p:spPr>
          <a:xfrm>
            <a:off x="442915" y="2224610"/>
            <a:ext cx="4058747" cy="11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0" name="Google Shape;940;p58"/>
          <p:cNvSpPr txBox="1">
            <a:spLocks noGrp="1"/>
          </p:cNvSpPr>
          <p:nvPr>
            <p:ph type="body" idx="6"/>
          </p:nvPr>
        </p:nvSpPr>
        <p:spPr>
          <a:xfrm>
            <a:off x="442799" y="1457999"/>
            <a:ext cx="1130045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941" name="Google Shape;941;p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942" name="Google Shape;942;p58"/>
          <p:cNvSpPr txBox="1">
            <a:spLocks noGrp="1"/>
          </p:cNvSpPr>
          <p:nvPr>
            <p:ph type="title"/>
          </p:nvPr>
        </p:nvSpPr>
        <p:spPr>
          <a:xfrm>
            <a:off x="442798" y="388845"/>
            <a:ext cx="11304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3" name="Google Shape;943;p58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Google Shape;944;p58"/>
          <p:cNvSpPr txBox="1">
            <a:spLocks noGrp="1"/>
          </p:cNvSpPr>
          <p:nvPr>
            <p:ph type="body" idx="7"/>
          </p:nvPr>
        </p:nvSpPr>
        <p:spPr>
          <a:xfrm>
            <a:off x="496415" y="2522804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5" name="Google Shape;945;p58"/>
          <p:cNvSpPr txBox="1">
            <a:spLocks noGrp="1"/>
          </p:cNvSpPr>
          <p:nvPr>
            <p:ph type="body" idx="8"/>
          </p:nvPr>
        </p:nvSpPr>
        <p:spPr>
          <a:xfrm>
            <a:off x="3891363" y="2224609"/>
            <a:ext cx="7852580" cy="1152000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6" name="Google Shape;946;p58"/>
          <p:cNvSpPr txBox="1">
            <a:spLocks noGrp="1"/>
          </p:cNvSpPr>
          <p:nvPr>
            <p:ph type="body" idx="9"/>
          </p:nvPr>
        </p:nvSpPr>
        <p:spPr>
          <a:xfrm>
            <a:off x="484307" y="3899227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7" name="Google Shape;947;p58"/>
          <p:cNvSpPr txBox="1">
            <a:spLocks noGrp="1"/>
          </p:cNvSpPr>
          <p:nvPr>
            <p:ph type="body" idx="13"/>
          </p:nvPr>
        </p:nvSpPr>
        <p:spPr>
          <a:xfrm>
            <a:off x="496415" y="5275650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8" name="Google Shape;948;p58"/>
          <p:cNvSpPr txBox="1">
            <a:spLocks noGrp="1"/>
          </p:cNvSpPr>
          <p:nvPr>
            <p:ph type="body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9" name="Google Shape;949;p58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Google Shape;950;p58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58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2" name="Google Shape;952;p58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List 4">
  <p:cSld name="Big Number List 4">
    <p:bg>
      <p:bgPr>
        <a:solidFill>
          <a:schemeClr val="lt1"/>
        </a:solidFill>
        <a:effectLst/>
      </p:bgPr>
    </p:bg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59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59"/>
          <p:cNvSpPr txBox="1">
            <a:spLocks noGrp="1"/>
          </p:cNvSpPr>
          <p:nvPr>
            <p:ph type="body" idx="1"/>
          </p:nvPr>
        </p:nvSpPr>
        <p:spPr>
          <a:xfrm>
            <a:off x="436861" y="5300143"/>
            <a:ext cx="4058747" cy="82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6" name="Google Shape;956;p59"/>
          <p:cNvSpPr txBox="1">
            <a:spLocks noGrp="1"/>
          </p:cNvSpPr>
          <p:nvPr>
            <p:ph type="body" idx="2"/>
          </p:nvPr>
        </p:nvSpPr>
        <p:spPr>
          <a:xfrm>
            <a:off x="3891363" y="5300143"/>
            <a:ext cx="7852580" cy="828000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45700" rIns="91425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7" name="Google Shape;957;p59"/>
          <p:cNvSpPr txBox="1">
            <a:spLocks noGrp="1"/>
          </p:cNvSpPr>
          <p:nvPr>
            <p:ph type="body" idx="3"/>
          </p:nvPr>
        </p:nvSpPr>
        <p:spPr>
          <a:xfrm>
            <a:off x="439888" y="4274923"/>
            <a:ext cx="4058747" cy="82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8" name="Google Shape;958;p59"/>
          <p:cNvSpPr txBox="1">
            <a:spLocks noGrp="1"/>
          </p:cNvSpPr>
          <p:nvPr>
            <p:ph type="body" idx="4"/>
          </p:nvPr>
        </p:nvSpPr>
        <p:spPr>
          <a:xfrm>
            <a:off x="3891363" y="4274923"/>
            <a:ext cx="7852580" cy="828000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45700" rIns="91425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9" name="Google Shape;959;p59"/>
          <p:cNvSpPr txBox="1">
            <a:spLocks noGrp="1"/>
          </p:cNvSpPr>
          <p:nvPr>
            <p:ph type="body" idx="5"/>
          </p:nvPr>
        </p:nvSpPr>
        <p:spPr>
          <a:xfrm>
            <a:off x="430807" y="3249702"/>
            <a:ext cx="4058747" cy="82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0" name="Google Shape;960;p59"/>
          <p:cNvSpPr txBox="1">
            <a:spLocks noGrp="1"/>
          </p:cNvSpPr>
          <p:nvPr>
            <p:ph type="body" idx="6"/>
          </p:nvPr>
        </p:nvSpPr>
        <p:spPr>
          <a:xfrm>
            <a:off x="3891363" y="3249702"/>
            <a:ext cx="7852580" cy="828000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45700" rIns="91425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1" name="Google Shape;961;p59"/>
          <p:cNvSpPr txBox="1">
            <a:spLocks noGrp="1"/>
          </p:cNvSpPr>
          <p:nvPr>
            <p:ph type="body" idx="7"/>
          </p:nvPr>
        </p:nvSpPr>
        <p:spPr>
          <a:xfrm>
            <a:off x="442915" y="2224481"/>
            <a:ext cx="4058747" cy="82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2" name="Google Shape;962;p59"/>
          <p:cNvSpPr txBox="1">
            <a:spLocks noGrp="1"/>
          </p:cNvSpPr>
          <p:nvPr>
            <p:ph type="body" idx="8"/>
          </p:nvPr>
        </p:nvSpPr>
        <p:spPr>
          <a:xfrm>
            <a:off x="442799" y="1457999"/>
            <a:ext cx="1130045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963" name="Google Shape;963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964" name="Google Shape;964;p59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5" name="Google Shape;965;p59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59"/>
          <p:cNvSpPr txBox="1">
            <a:spLocks noGrp="1"/>
          </p:cNvSpPr>
          <p:nvPr>
            <p:ph type="body" idx="9"/>
          </p:nvPr>
        </p:nvSpPr>
        <p:spPr>
          <a:xfrm>
            <a:off x="496415" y="236067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7" name="Google Shape;967;p59"/>
          <p:cNvSpPr txBox="1">
            <a:spLocks noGrp="1"/>
          </p:cNvSpPr>
          <p:nvPr>
            <p:ph type="body" idx="13"/>
          </p:nvPr>
        </p:nvSpPr>
        <p:spPr>
          <a:xfrm>
            <a:off x="3891363" y="2224481"/>
            <a:ext cx="7852580" cy="828000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8" name="Google Shape;968;p59"/>
          <p:cNvSpPr txBox="1">
            <a:spLocks noGrp="1"/>
          </p:cNvSpPr>
          <p:nvPr>
            <p:ph type="body" idx="14"/>
          </p:nvPr>
        </p:nvSpPr>
        <p:spPr>
          <a:xfrm>
            <a:off x="484307" y="338589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9" name="Google Shape;969;p59"/>
          <p:cNvSpPr txBox="1">
            <a:spLocks noGrp="1"/>
          </p:cNvSpPr>
          <p:nvPr>
            <p:ph type="body" idx="15"/>
          </p:nvPr>
        </p:nvSpPr>
        <p:spPr>
          <a:xfrm>
            <a:off x="496415" y="441111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0" name="Google Shape;970;p59"/>
          <p:cNvSpPr txBox="1">
            <a:spLocks noGrp="1"/>
          </p:cNvSpPr>
          <p:nvPr>
            <p:ph type="body" idx="16"/>
          </p:nvPr>
        </p:nvSpPr>
        <p:spPr>
          <a:xfrm>
            <a:off x="496415" y="543633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1" name="Google Shape;971;p59"/>
          <p:cNvSpPr txBox="1">
            <a:spLocks noGrp="1"/>
          </p:cNvSpPr>
          <p:nvPr>
            <p:ph type="body" idx="17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2" name="Google Shape;972;p59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59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4" name="Google Shape;974;p59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5" name="Google Shape;975;p59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List 5">
  <p:cSld name="Big Number List 5">
    <p:bg>
      <p:bgPr>
        <a:solidFill>
          <a:schemeClr val="lt1"/>
        </a:solidFill>
        <a:effectLst/>
      </p:bgPr>
    </p:bg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60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8" name="Google Shape;978;p60"/>
          <p:cNvSpPr txBox="1">
            <a:spLocks noGrp="1"/>
          </p:cNvSpPr>
          <p:nvPr>
            <p:ph type="body" idx="1"/>
          </p:nvPr>
        </p:nvSpPr>
        <p:spPr>
          <a:xfrm>
            <a:off x="436861" y="4644283"/>
            <a:ext cx="4058747" cy="67309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792000" tIns="0" rIns="360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9" name="Google Shape;979;p60"/>
          <p:cNvSpPr txBox="1">
            <a:spLocks noGrp="1"/>
          </p:cNvSpPr>
          <p:nvPr>
            <p:ph type="body" idx="2"/>
          </p:nvPr>
        </p:nvSpPr>
        <p:spPr>
          <a:xfrm>
            <a:off x="3891363" y="4644154"/>
            <a:ext cx="7852580" cy="673355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45700" rIns="91425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0" name="Google Shape;980;p60"/>
          <p:cNvSpPr txBox="1">
            <a:spLocks noGrp="1"/>
          </p:cNvSpPr>
          <p:nvPr>
            <p:ph type="body" idx="3"/>
          </p:nvPr>
        </p:nvSpPr>
        <p:spPr>
          <a:xfrm>
            <a:off x="439888" y="3837683"/>
            <a:ext cx="4058747" cy="6730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92000" tIns="0" rIns="360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1" name="Google Shape;981;p60"/>
          <p:cNvSpPr txBox="1">
            <a:spLocks noGrp="1"/>
          </p:cNvSpPr>
          <p:nvPr>
            <p:ph type="body" idx="4"/>
          </p:nvPr>
        </p:nvSpPr>
        <p:spPr>
          <a:xfrm>
            <a:off x="3891363" y="3837554"/>
            <a:ext cx="7852580" cy="673355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45700" rIns="91425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2" name="Google Shape;982;p60"/>
          <p:cNvSpPr txBox="1">
            <a:spLocks noGrp="1"/>
          </p:cNvSpPr>
          <p:nvPr>
            <p:ph type="body" idx="5"/>
          </p:nvPr>
        </p:nvSpPr>
        <p:spPr>
          <a:xfrm>
            <a:off x="430807" y="3031084"/>
            <a:ext cx="4058747" cy="6730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92000" tIns="0" rIns="360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3" name="Google Shape;983;p60"/>
          <p:cNvSpPr txBox="1">
            <a:spLocks noGrp="1"/>
          </p:cNvSpPr>
          <p:nvPr>
            <p:ph type="body" idx="6"/>
          </p:nvPr>
        </p:nvSpPr>
        <p:spPr>
          <a:xfrm>
            <a:off x="3891363" y="3030954"/>
            <a:ext cx="7852580" cy="673355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45700" rIns="91425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4" name="Google Shape;984;p60"/>
          <p:cNvSpPr txBox="1">
            <a:spLocks noGrp="1"/>
          </p:cNvSpPr>
          <p:nvPr>
            <p:ph type="body" idx="7"/>
          </p:nvPr>
        </p:nvSpPr>
        <p:spPr>
          <a:xfrm>
            <a:off x="442915" y="2224482"/>
            <a:ext cx="4058747" cy="6730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792000" tIns="0" rIns="360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5" name="Google Shape;985;p60"/>
          <p:cNvSpPr txBox="1">
            <a:spLocks noGrp="1"/>
          </p:cNvSpPr>
          <p:nvPr>
            <p:ph type="body" idx="8"/>
          </p:nvPr>
        </p:nvSpPr>
        <p:spPr>
          <a:xfrm>
            <a:off x="442799" y="1457999"/>
            <a:ext cx="1130045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986" name="Google Shape;986;p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987" name="Google Shape;987;p60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8" name="Google Shape;988;p60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9" name="Google Shape;989;p60"/>
          <p:cNvSpPr txBox="1">
            <a:spLocks noGrp="1"/>
          </p:cNvSpPr>
          <p:nvPr>
            <p:ph type="body" idx="9"/>
          </p:nvPr>
        </p:nvSpPr>
        <p:spPr>
          <a:xfrm>
            <a:off x="496415" y="2283225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0" name="Google Shape;990;p60"/>
          <p:cNvSpPr txBox="1">
            <a:spLocks noGrp="1"/>
          </p:cNvSpPr>
          <p:nvPr>
            <p:ph type="body" idx="13"/>
          </p:nvPr>
        </p:nvSpPr>
        <p:spPr>
          <a:xfrm>
            <a:off x="3891363" y="2224354"/>
            <a:ext cx="7852580" cy="673355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1" name="Google Shape;991;p60"/>
          <p:cNvSpPr txBox="1">
            <a:spLocks noGrp="1"/>
          </p:cNvSpPr>
          <p:nvPr>
            <p:ph type="body" idx="14"/>
          </p:nvPr>
        </p:nvSpPr>
        <p:spPr>
          <a:xfrm>
            <a:off x="484307" y="308982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2" name="Google Shape;992;p60"/>
          <p:cNvSpPr txBox="1">
            <a:spLocks noGrp="1"/>
          </p:cNvSpPr>
          <p:nvPr>
            <p:ph type="body" idx="15"/>
          </p:nvPr>
        </p:nvSpPr>
        <p:spPr>
          <a:xfrm>
            <a:off x="496415" y="389642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3" name="Google Shape;993;p60"/>
          <p:cNvSpPr txBox="1">
            <a:spLocks noGrp="1"/>
          </p:cNvSpPr>
          <p:nvPr>
            <p:ph type="body" idx="16"/>
          </p:nvPr>
        </p:nvSpPr>
        <p:spPr>
          <a:xfrm>
            <a:off x="496415" y="470302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4" name="Google Shape;994;p60"/>
          <p:cNvSpPr txBox="1">
            <a:spLocks noGrp="1"/>
          </p:cNvSpPr>
          <p:nvPr>
            <p:ph type="body" idx="17"/>
          </p:nvPr>
        </p:nvSpPr>
        <p:spPr>
          <a:xfrm>
            <a:off x="433834" y="5450885"/>
            <a:ext cx="4058747" cy="6730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792000" tIns="0" rIns="360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5" name="Google Shape;995;p60"/>
          <p:cNvSpPr txBox="1">
            <a:spLocks noGrp="1"/>
          </p:cNvSpPr>
          <p:nvPr>
            <p:ph type="body" idx="18"/>
          </p:nvPr>
        </p:nvSpPr>
        <p:spPr>
          <a:xfrm>
            <a:off x="3891363" y="5450755"/>
            <a:ext cx="7852580" cy="673355"/>
          </a:xfrm>
          <a:prstGeom prst="rect">
            <a:avLst/>
          </a:prstGeom>
          <a:gradFill>
            <a:gsLst>
              <a:gs pos="0">
                <a:srgbClr val="798399">
                  <a:alpha val="14117"/>
                </a:srgbClr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45700" rIns="91425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6" name="Google Shape;996;p60"/>
          <p:cNvSpPr txBox="1">
            <a:spLocks noGrp="1"/>
          </p:cNvSpPr>
          <p:nvPr>
            <p:ph type="body" idx="19"/>
          </p:nvPr>
        </p:nvSpPr>
        <p:spPr>
          <a:xfrm>
            <a:off x="496415" y="5509627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7" name="Google Shape;997;p60"/>
          <p:cNvSpPr txBox="1">
            <a:spLocks noGrp="1"/>
          </p:cNvSpPr>
          <p:nvPr>
            <p:ph type="body" idx="20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8" name="Google Shape;998;p60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p60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60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1" name="Google Shape;1001;p60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file Overview">
  <p:cSld name="Profile Overview"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61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4" name="Google Shape;1004;p61"/>
          <p:cNvSpPr>
            <a:spLocks noGrp="1"/>
          </p:cNvSpPr>
          <p:nvPr>
            <p:ph type="pic" idx="2"/>
          </p:nvPr>
        </p:nvSpPr>
        <p:spPr>
          <a:xfrm>
            <a:off x="1120775" y="2241550"/>
            <a:ext cx="1236048" cy="1740087"/>
          </a:xfrm>
          <a:prstGeom prst="rect">
            <a:avLst/>
          </a:prstGeom>
          <a:noFill/>
          <a:ln>
            <a:noFill/>
          </a:ln>
        </p:spPr>
      </p:sp>
      <p:sp>
        <p:nvSpPr>
          <p:cNvPr id="1005" name="Google Shape;1005;p61"/>
          <p:cNvSpPr>
            <a:spLocks noGrp="1"/>
          </p:cNvSpPr>
          <p:nvPr>
            <p:ph type="pic" idx="3"/>
          </p:nvPr>
        </p:nvSpPr>
        <p:spPr>
          <a:xfrm>
            <a:off x="4019556" y="2241550"/>
            <a:ext cx="1236048" cy="1740087"/>
          </a:xfrm>
          <a:prstGeom prst="rect">
            <a:avLst/>
          </a:prstGeom>
          <a:noFill/>
          <a:ln>
            <a:noFill/>
          </a:ln>
        </p:spPr>
      </p:sp>
      <p:sp>
        <p:nvSpPr>
          <p:cNvPr id="1006" name="Google Shape;1006;p61"/>
          <p:cNvSpPr>
            <a:spLocks noGrp="1"/>
          </p:cNvSpPr>
          <p:nvPr>
            <p:ph type="pic" idx="4"/>
          </p:nvPr>
        </p:nvSpPr>
        <p:spPr>
          <a:xfrm>
            <a:off x="6918336" y="2241550"/>
            <a:ext cx="1236048" cy="1740087"/>
          </a:xfrm>
          <a:prstGeom prst="rect">
            <a:avLst/>
          </a:prstGeom>
          <a:noFill/>
          <a:ln>
            <a:noFill/>
          </a:ln>
        </p:spPr>
      </p:sp>
      <p:sp>
        <p:nvSpPr>
          <p:cNvPr id="1007" name="Google Shape;1007;p61"/>
          <p:cNvSpPr>
            <a:spLocks noGrp="1"/>
          </p:cNvSpPr>
          <p:nvPr>
            <p:ph type="pic" idx="5"/>
          </p:nvPr>
        </p:nvSpPr>
        <p:spPr>
          <a:xfrm>
            <a:off x="9817119" y="2241550"/>
            <a:ext cx="1236048" cy="1740087"/>
          </a:xfrm>
          <a:prstGeom prst="rect">
            <a:avLst/>
          </a:prstGeom>
          <a:noFill/>
          <a:ln>
            <a:noFill/>
          </a:ln>
        </p:spPr>
      </p:sp>
      <p:pic>
        <p:nvPicPr>
          <p:cNvPr id="1008" name="Google Shape;1008;p6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009" name="Google Shape;1009;p61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0" name="Google Shape;1010;p61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1" name="Google Shape;1011;p61"/>
          <p:cNvSpPr txBox="1">
            <a:spLocks noGrp="1"/>
          </p:cNvSpPr>
          <p:nvPr>
            <p:ph type="body" idx="6"/>
          </p:nvPr>
        </p:nvSpPr>
        <p:spPr>
          <a:xfrm>
            <a:off x="442799" y="4154937"/>
            <a:ext cx="25920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dk2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60"/>
              <a:buFont typeface="Arial"/>
              <a:buNone/>
              <a:defRPr>
                <a:solidFill>
                  <a:schemeClr val="dk2"/>
                </a:solidFill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2" name="Google Shape;1012;p61"/>
          <p:cNvSpPr txBox="1">
            <a:spLocks noGrp="1"/>
          </p:cNvSpPr>
          <p:nvPr>
            <p:ph type="body" idx="7"/>
          </p:nvPr>
        </p:nvSpPr>
        <p:spPr>
          <a:xfrm>
            <a:off x="3341580" y="4154937"/>
            <a:ext cx="25920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dk2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60"/>
              <a:buFont typeface="Arial"/>
              <a:buNone/>
              <a:defRPr>
                <a:solidFill>
                  <a:schemeClr val="dk2"/>
                </a:solidFill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3" name="Google Shape;1013;p61"/>
          <p:cNvSpPr txBox="1">
            <a:spLocks noGrp="1"/>
          </p:cNvSpPr>
          <p:nvPr>
            <p:ph type="body" idx="8"/>
          </p:nvPr>
        </p:nvSpPr>
        <p:spPr>
          <a:xfrm>
            <a:off x="6240361" y="4154937"/>
            <a:ext cx="25920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dk2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60"/>
              <a:buFont typeface="Arial"/>
              <a:buNone/>
              <a:defRPr>
                <a:solidFill>
                  <a:schemeClr val="dk2"/>
                </a:solidFill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4" name="Google Shape;1014;p61"/>
          <p:cNvSpPr txBox="1">
            <a:spLocks noGrp="1"/>
          </p:cNvSpPr>
          <p:nvPr>
            <p:ph type="body" idx="9"/>
          </p:nvPr>
        </p:nvSpPr>
        <p:spPr>
          <a:xfrm>
            <a:off x="9139143" y="4154937"/>
            <a:ext cx="25920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dk2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60"/>
              <a:buFont typeface="Arial"/>
              <a:buNone/>
              <a:defRPr>
                <a:solidFill>
                  <a:schemeClr val="dk2"/>
                </a:solidFill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5" name="Google Shape;1015;p61"/>
          <p:cNvSpPr txBox="1">
            <a:spLocks noGrp="1"/>
          </p:cNvSpPr>
          <p:nvPr>
            <p:ph type="body" idx="13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6" name="Google Shape;1016;p61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7" name="Google Shape;1017;p61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8" name="Google Shape;1018;p61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" name="Google Shape;1019;p61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0" name="Google Shape;1020;p61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file 1">
  <p:cSld name="Profile 1"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62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23" name="Google Shape;1023;p62"/>
          <p:cNvCxnSpPr/>
          <p:nvPr/>
        </p:nvCxnSpPr>
        <p:spPr>
          <a:xfrm>
            <a:off x="442800" y="921289"/>
            <a:ext cx="11304000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24" name="Google Shape;1024;p6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025" name="Google Shape;1025;p62"/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Profile: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6" name="Google Shape;1026;p62"/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Focus industries and consulting expertise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7" name="Google Shape;1027;p62"/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Project experience (selection)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" name="Google Shape;1028;p62"/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Certifications/attainments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9" name="Google Shape;1029;p62"/>
          <p:cNvSpPr/>
          <p:nvPr/>
        </p:nvSpPr>
        <p:spPr>
          <a:xfrm rot="5400000">
            <a:off x="5215165" y="-3348040"/>
            <a:ext cx="1759270" cy="11304000"/>
          </a:xfrm>
          <a:prstGeom prst="rect">
            <a:avLst/>
          </a:prstGeom>
          <a:gradFill>
            <a:gsLst>
              <a:gs pos="0">
                <a:srgbClr val="00AECF">
                  <a:alpha val="1960"/>
                </a:srgbClr>
              </a:gs>
              <a:gs pos="27000">
                <a:srgbClr val="00AECF">
                  <a:alpha val="1960"/>
                </a:srgbClr>
              </a:gs>
              <a:gs pos="90000">
                <a:srgbClr val="00AECF">
                  <a:alpha val="47058"/>
                </a:srgbClr>
              </a:gs>
              <a:gs pos="100000">
                <a:srgbClr val="00AECF">
                  <a:alpha val="47058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30" name="Google Shape;1030;p62"/>
          <p:cNvCxnSpPr/>
          <p:nvPr/>
        </p:nvCxnSpPr>
        <p:spPr>
          <a:xfrm>
            <a:off x="466722" y="3166948"/>
            <a:ext cx="11304000" cy="0"/>
          </a:xfrm>
          <a:prstGeom prst="straightConnector1">
            <a:avLst/>
          </a:prstGeom>
          <a:noFill/>
          <a:ln w="22225" cap="sq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31" name="Google Shape;1031;p62"/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Industry experience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2" name="Google Shape;1032;p62"/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Professional experience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3" name="Google Shape;1033;p62"/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Education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62"/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Languages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5" name="Google Shape;1035;p62"/>
          <p:cNvSpPr>
            <a:spLocks noGrp="1"/>
          </p:cNvSpPr>
          <p:nvPr>
            <p:ph type="pic" idx="2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  <a:noFill/>
          <a:ln>
            <a:noFill/>
          </a:ln>
        </p:spPr>
      </p:sp>
      <p:sp>
        <p:nvSpPr>
          <p:cNvPr id="1036" name="Google Shape;1036;p62"/>
          <p:cNvSpPr txBox="1">
            <a:spLocks noGrp="1"/>
          </p:cNvSpPr>
          <p:nvPr>
            <p:ph type="title"/>
          </p:nvPr>
        </p:nvSpPr>
        <p:spPr>
          <a:xfrm>
            <a:off x="2128603" y="343569"/>
            <a:ext cx="7812317" cy="534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7" name="Google Shape;1037;p62"/>
          <p:cNvSpPr txBox="1">
            <a:spLocks noGrp="1"/>
          </p:cNvSpPr>
          <p:nvPr>
            <p:ph type="body" idx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8" name="Google Shape;1038;p62"/>
          <p:cNvSpPr txBox="1">
            <a:spLocks noGrp="1"/>
          </p:cNvSpPr>
          <p:nvPr>
            <p:ph type="body" idx="3"/>
          </p:nvPr>
        </p:nvSpPr>
        <p:spPr>
          <a:xfrm>
            <a:off x="2442947" y="1779999"/>
            <a:ext cx="3348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9" name="Google Shape;1039;p62"/>
          <p:cNvSpPr txBox="1">
            <a:spLocks noGrp="1"/>
          </p:cNvSpPr>
          <p:nvPr>
            <p:ph type="body" idx="4"/>
          </p:nvPr>
        </p:nvSpPr>
        <p:spPr>
          <a:xfrm>
            <a:off x="5971045" y="1779999"/>
            <a:ext cx="3780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0" name="Google Shape;1040;p62"/>
          <p:cNvSpPr txBox="1">
            <a:spLocks noGrp="1"/>
          </p:cNvSpPr>
          <p:nvPr>
            <p:ph type="body" idx="5"/>
          </p:nvPr>
        </p:nvSpPr>
        <p:spPr>
          <a:xfrm>
            <a:off x="9931143" y="1779999"/>
            <a:ext cx="1800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1" name="Google Shape;1041;p62"/>
          <p:cNvSpPr txBox="1">
            <a:spLocks noGrp="1"/>
          </p:cNvSpPr>
          <p:nvPr>
            <p:ph type="body" idx="6"/>
          </p:nvPr>
        </p:nvSpPr>
        <p:spPr>
          <a:xfrm>
            <a:off x="442799" y="3605212"/>
            <a:ext cx="3816000" cy="25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2" name="Google Shape;1042;p62"/>
          <p:cNvSpPr txBox="1">
            <a:spLocks noGrp="1"/>
          </p:cNvSpPr>
          <p:nvPr>
            <p:ph type="body" idx="7"/>
          </p:nvPr>
        </p:nvSpPr>
        <p:spPr>
          <a:xfrm>
            <a:off x="4489832" y="3605212"/>
            <a:ext cx="4310280" cy="25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3" name="Google Shape;1043;p62"/>
          <p:cNvSpPr txBox="1">
            <a:spLocks noGrp="1"/>
          </p:cNvSpPr>
          <p:nvPr>
            <p:ph type="body" idx="8"/>
          </p:nvPr>
        </p:nvSpPr>
        <p:spPr>
          <a:xfrm>
            <a:off x="9031144" y="3605214"/>
            <a:ext cx="2700000" cy="727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4" name="Google Shape;1044;p62"/>
          <p:cNvSpPr>
            <a:spLocks noGrp="1"/>
          </p:cNvSpPr>
          <p:nvPr>
            <p:ph type="tbl" idx="9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5" name="Google Shape;1045;p62"/>
          <p:cNvSpPr txBox="1">
            <a:spLocks noGrp="1"/>
          </p:cNvSpPr>
          <p:nvPr>
            <p:ph type="body" idx="13"/>
          </p:nvPr>
        </p:nvSpPr>
        <p:spPr>
          <a:xfrm>
            <a:off x="442800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62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7" name="Google Shape;1047;p62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8" name="Google Shape;1048;p62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62"/>
          <p:cNvSpPr>
            <a:spLocks noGrp="1"/>
          </p:cNvSpPr>
          <p:nvPr>
            <p:ph type="pic" idx="14"/>
          </p:nvPr>
        </p:nvSpPr>
        <p:spPr>
          <a:xfrm>
            <a:off x="534277" y="1512514"/>
            <a:ext cx="1723431" cy="1582892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file 2">
  <p:cSld name="Profile 2"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63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52" name="Google Shape;1052;p63"/>
          <p:cNvCxnSpPr/>
          <p:nvPr/>
        </p:nvCxnSpPr>
        <p:spPr>
          <a:xfrm>
            <a:off x="442800" y="921289"/>
            <a:ext cx="11304000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53" name="Google Shape;1053;p6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054" name="Google Shape;1054;p63"/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Profile: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p63"/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Focus industries and consulting expertise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p63"/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Project experience (selection)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7" name="Google Shape;1057;p63"/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Certifications/attainments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8" name="Google Shape;1058;p63"/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Industry experience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9" name="Google Shape;1059;p63"/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rPr>
              <a:t>Professional experience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" name="Google Shape;1060;p63"/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rPr>
              <a:t>Education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Google Shape;1061;p63"/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rPr>
              <a:t>Languages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" name="Google Shape;1062;p63"/>
          <p:cNvSpPr>
            <a:spLocks noGrp="1"/>
          </p:cNvSpPr>
          <p:nvPr>
            <p:ph type="pic" idx="2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  <a:noFill/>
          <a:ln>
            <a:noFill/>
          </a:ln>
        </p:spPr>
      </p:sp>
      <p:sp>
        <p:nvSpPr>
          <p:cNvPr id="1063" name="Google Shape;1063;p63"/>
          <p:cNvSpPr txBox="1">
            <a:spLocks noGrp="1"/>
          </p:cNvSpPr>
          <p:nvPr>
            <p:ph type="title"/>
          </p:nvPr>
        </p:nvSpPr>
        <p:spPr>
          <a:xfrm>
            <a:off x="2128603" y="343569"/>
            <a:ext cx="7812317" cy="534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4" name="Google Shape;1064;p63"/>
          <p:cNvSpPr txBox="1">
            <a:spLocks noGrp="1"/>
          </p:cNvSpPr>
          <p:nvPr>
            <p:ph type="body" idx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5" name="Google Shape;1065;p63"/>
          <p:cNvSpPr txBox="1">
            <a:spLocks noGrp="1"/>
          </p:cNvSpPr>
          <p:nvPr>
            <p:ph type="body" idx="3"/>
          </p:nvPr>
        </p:nvSpPr>
        <p:spPr>
          <a:xfrm>
            <a:off x="2442947" y="1779999"/>
            <a:ext cx="3348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6" name="Google Shape;1066;p63"/>
          <p:cNvSpPr txBox="1">
            <a:spLocks noGrp="1"/>
          </p:cNvSpPr>
          <p:nvPr>
            <p:ph type="body" idx="4"/>
          </p:nvPr>
        </p:nvSpPr>
        <p:spPr>
          <a:xfrm>
            <a:off x="5971045" y="1779999"/>
            <a:ext cx="3780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7" name="Google Shape;1067;p63"/>
          <p:cNvSpPr txBox="1">
            <a:spLocks noGrp="1"/>
          </p:cNvSpPr>
          <p:nvPr>
            <p:ph type="body" idx="5"/>
          </p:nvPr>
        </p:nvSpPr>
        <p:spPr>
          <a:xfrm>
            <a:off x="9931143" y="1779999"/>
            <a:ext cx="1800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8" name="Google Shape;1068;p63"/>
          <p:cNvSpPr txBox="1">
            <a:spLocks noGrp="1"/>
          </p:cNvSpPr>
          <p:nvPr>
            <p:ph type="body" idx="6"/>
          </p:nvPr>
        </p:nvSpPr>
        <p:spPr>
          <a:xfrm>
            <a:off x="442799" y="3605212"/>
            <a:ext cx="3816000" cy="25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9" name="Google Shape;1069;p63"/>
          <p:cNvSpPr txBox="1">
            <a:spLocks noGrp="1"/>
          </p:cNvSpPr>
          <p:nvPr>
            <p:ph type="body" idx="7"/>
          </p:nvPr>
        </p:nvSpPr>
        <p:spPr>
          <a:xfrm>
            <a:off x="4489832" y="3605212"/>
            <a:ext cx="4310280" cy="25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0" name="Google Shape;1070;p63"/>
          <p:cNvSpPr txBox="1">
            <a:spLocks noGrp="1"/>
          </p:cNvSpPr>
          <p:nvPr>
            <p:ph type="body" idx="8"/>
          </p:nvPr>
        </p:nvSpPr>
        <p:spPr>
          <a:xfrm>
            <a:off x="9031144" y="3605214"/>
            <a:ext cx="2700000" cy="727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1" name="Google Shape;1071;p63"/>
          <p:cNvSpPr>
            <a:spLocks noGrp="1"/>
          </p:cNvSpPr>
          <p:nvPr>
            <p:ph type="tbl" idx="9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2" name="Google Shape;1072;p63"/>
          <p:cNvSpPr txBox="1">
            <a:spLocks noGrp="1"/>
          </p:cNvSpPr>
          <p:nvPr>
            <p:ph type="body" idx="13"/>
          </p:nvPr>
        </p:nvSpPr>
        <p:spPr>
          <a:xfrm>
            <a:off x="442800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3" name="Google Shape;1073;p63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4" name="Google Shape;1074;p63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5" name="Google Shape;1075;p63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6" name="Google Shape;1076;p63"/>
          <p:cNvSpPr>
            <a:spLocks noGrp="1"/>
          </p:cNvSpPr>
          <p:nvPr>
            <p:ph type="pic" idx="14"/>
          </p:nvPr>
        </p:nvSpPr>
        <p:spPr>
          <a:xfrm>
            <a:off x="864302" y="1555456"/>
            <a:ext cx="1063380" cy="1497008"/>
          </a:xfrm>
          <a:prstGeom prst="rect">
            <a:avLst/>
          </a:prstGeom>
          <a:noFill/>
          <a:ln w="158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- Option 1 Dark">
  <p:cSld name="Thank You - Option 1 Dark">
    <p:bg>
      <p:bgPr>
        <a:solidFill>
          <a:schemeClr val="dk2"/>
        </a:solidFill>
        <a:effectLst/>
      </p:bgPr>
    </p:bg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9"/>
          <p:cNvSpPr txBox="1">
            <a:spLocks noGrp="1"/>
          </p:cNvSpPr>
          <p:nvPr>
            <p:ph type="title"/>
          </p:nvPr>
        </p:nvSpPr>
        <p:spPr>
          <a:xfrm>
            <a:off x="460744" y="2122014"/>
            <a:ext cx="41352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9"/>
          <p:cNvSpPr>
            <a:spLocks noGrp="1"/>
          </p:cNvSpPr>
          <p:nvPr>
            <p:ph type="pic" idx="2"/>
          </p:nvPr>
        </p:nvSpPr>
        <p:spPr>
          <a:xfrm>
            <a:off x="4060396" y="2764868"/>
            <a:ext cx="8131500" cy="40932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446" name="Google Shape;446;p19"/>
          <p:cNvSpPr txBox="1">
            <a:spLocks noGrp="1"/>
          </p:cNvSpPr>
          <p:nvPr>
            <p:ph type="ftr" idx="11"/>
          </p:nvPr>
        </p:nvSpPr>
        <p:spPr>
          <a:xfrm>
            <a:off x="371793" y="6426211"/>
            <a:ext cx="23964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47" name="Google Shape;447;p19"/>
          <p:cNvCxnSpPr/>
          <p:nvPr/>
        </p:nvCxnSpPr>
        <p:spPr>
          <a:xfrm>
            <a:off x="457199" y="3214819"/>
            <a:ext cx="4932000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48" name="Google Shape;448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0421" y="3225462"/>
            <a:ext cx="2601311" cy="11752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ation">
  <p:cSld name="Quotation">
    <p:bg>
      <p:bgPr>
        <a:solidFill>
          <a:schemeClr val="lt1"/>
        </a:solidFill>
        <a:effectLst/>
      </p:bgPr>
    </p:bg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64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" name="Google Shape;1079;p64"/>
          <p:cNvSpPr txBox="1">
            <a:spLocks noGrp="1"/>
          </p:cNvSpPr>
          <p:nvPr>
            <p:ph type="title"/>
          </p:nvPr>
        </p:nvSpPr>
        <p:spPr>
          <a:xfrm>
            <a:off x="3211394" y="2777213"/>
            <a:ext cx="576921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0" name="Google Shape;1080;p64"/>
          <p:cNvSpPr txBox="1">
            <a:spLocks noGrp="1"/>
          </p:cNvSpPr>
          <p:nvPr>
            <p:ph type="body" idx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1" name="Google Shape;1081;p64"/>
          <p:cNvSpPr/>
          <p:nvPr/>
        </p:nvSpPr>
        <p:spPr>
          <a:xfrm>
            <a:off x="0" y="4885278"/>
            <a:ext cx="4279900" cy="1972722"/>
          </a:xfrm>
          <a:custGeom>
            <a:avLst/>
            <a:gdLst/>
            <a:ahLst/>
            <a:cxnLst/>
            <a:rect l="l" t="t" r="r" b="b"/>
            <a:pathLst>
              <a:path w="4794250" h="2209800" extrusionOk="0">
                <a:moveTo>
                  <a:pt x="3175" y="1114425"/>
                </a:moveTo>
                <a:lnTo>
                  <a:pt x="1622425" y="0"/>
                </a:lnTo>
                <a:lnTo>
                  <a:pt x="4794250" y="2209800"/>
                </a:lnTo>
                <a:lnTo>
                  <a:pt x="0" y="2209800"/>
                </a:lnTo>
                <a:cubicBezTo>
                  <a:pt x="1058" y="1844675"/>
                  <a:pt x="2117" y="1479550"/>
                  <a:pt x="3175" y="111442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2" name="Google Shape;1082;p64"/>
          <p:cNvSpPr/>
          <p:nvPr/>
        </p:nvSpPr>
        <p:spPr>
          <a:xfrm flipH="1">
            <a:off x="2172778" y="5367134"/>
            <a:ext cx="2407778" cy="1490867"/>
          </a:xfrm>
          <a:custGeom>
            <a:avLst/>
            <a:gdLst/>
            <a:ahLst/>
            <a:cxnLst/>
            <a:rect l="l" t="t" r="r" b="b"/>
            <a:pathLst>
              <a:path w="2407778" h="1490867" extrusionOk="0">
                <a:moveTo>
                  <a:pt x="2047137" y="0"/>
                </a:moveTo>
                <a:lnTo>
                  <a:pt x="0" y="1490867"/>
                </a:lnTo>
                <a:lnTo>
                  <a:pt x="772851" y="1490867"/>
                </a:lnTo>
                <a:lnTo>
                  <a:pt x="2407778" y="29706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3" name="Google Shape;1083;p64"/>
          <p:cNvSpPr/>
          <p:nvPr/>
        </p:nvSpPr>
        <p:spPr>
          <a:xfrm>
            <a:off x="9463543" y="1"/>
            <a:ext cx="2735123" cy="2991743"/>
          </a:xfrm>
          <a:custGeom>
            <a:avLst/>
            <a:gdLst/>
            <a:ahLst/>
            <a:cxnLst/>
            <a:rect l="l" t="t" r="r" b="b"/>
            <a:pathLst>
              <a:path w="2735123" h="2991743" extrusionOk="0">
                <a:moveTo>
                  <a:pt x="0" y="0"/>
                </a:moveTo>
                <a:lnTo>
                  <a:pt x="2393842" y="0"/>
                </a:lnTo>
                <a:lnTo>
                  <a:pt x="2735123" y="10219"/>
                </a:lnTo>
                <a:lnTo>
                  <a:pt x="2728532" y="2991743"/>
                </a:lnTo>
                <a:lnTo>
                  <a:pt x="874640" y="1695436"/>
                </a:lnTo>
                <a:lnTo>
                  <a:pt x="1648771" y="116330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4" name="Google Shape;1084;p64"/>
          <p:cNvSpPr/>
          <p:nvPr/>
        </p:nvSpPr>
        <p:spPr>
          <a:xfrm>
            <a:off x="10337082" y="1512082"/>
            <a:ext cx="1854918" cy="2543796"/>
          </a:xfrm>
          <a:custGeom>
            <a:avLst/>
            <a:gdLst/>
            <a:ahLst/>
            <a:cxnLst/>
            <a:rect l="l" t="t" r="r" b="b"/>
            <a:pathLst>
              <a:path w="1854918" h="2543796" extrusionOk="0">
                <a:moveTo>
                  <a:pt x="1854918" y="0"/>
                </a:moveTo>
                <a:lnTo>
                  <a:pt x="1854918" y="2543796"/>
                </a:lnTo>
                <a:lnTo>
                  <a:pt x="0" y="125520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5" name="Google Shape;1085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64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7" name="Google Shape;1087;p64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ation w/ Headshot">
  <p:cSld name="Quotation w/ Headshot">
    <p:bg>
      <p:bgPr>
        <a:solidFill>
          <a:schemeClr val="lt1"/>
        </a:solidFill>
        <a:effectLst/>
      </p:bgPr>
    </p:bg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65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0" name="Google Shape;1090;p65"/>
          <p:cNvSpPr txBox="1">
            <a:spLocks noGrp="1"/>
          </p:cNvSpPr>
          <p:nvPr>
            <p:ph type="title"/>
          </p:nvPr>
        </p:nvSpPr>
        <p:spPr>
          <a:xfrm>
            <a:off x="3211394" y="3451217"/>
            <a:ext cx="576921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1" name="Google Shape;1091;p65"/>
          <p:cNvSpPr txBox="1">
            <a:spLocks noGrp="1"/>
          </p:cNvSpPr>
          <p:nvPr>
            <p:ph type="body" idx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2" name="Google Shape;1092;p65"/>
          <p:cNvSpPr/>
          <p:nvPr/>
        </p:nvSpPr>
        <p:spPr>
          <a:xfrm>
            <a:off x="0" y="4885278"/>
            <a:ext cx="4279900" cy="1972722"/>
          </a:xfrm>
          <a:custGeom>
            <a:avLst/>
            <a:gdLst/>
            <a:ahLst/>
            <a:cxnLst/>
            <a:rect l="l" t="t" r="r" b="b"/>
            <a:pathLst>
              <a:path w="4794250" h="2209800" extrusionOk="0">
                <a:moveTo>
                  <a:pt x="3175" y="1114425"/>
                </a:moveTo>
                <a:lnTo>
                  <a:pt x="1622425" y="0"/>
                </a:lnTo>
                <a:lnTo>
                  <a:pt x="4794250" y="2209800"/>
                </a:lnTo>
                <a:lnTo>
                  <a:pt x="0" y="2209800"/>
                </a:lnTo>
                <a:cubicBezTo>
                  <a:pt x="1058" y="1844675"/>
                  <a:pt x="2117" y="1479550"/>
                  <a:pt x="3175" y="111442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3" name="Google Shape;1093;p65"/>
          <p:cNvSpPr/>
          <p:nvPr/>
        </p:nvSpPr>
        <p:spPr>
          <a:xfrm flipH="1">
            <a:off x="2172778" y="5367134"/>
            <a:ext cx="2407778" cy="1490867"/>
          </a:xfrm>
          <a:custGeom>
            <a:avLst/>
            <a:gdLst/>
            <a:ahLst/>
            <a:cxnLst/>
            <a:rect l="l" t="t" r="r" b="b"/>
            <a:pathLst>
              <a:path w="2407778" h="1490867" extrusionOk="0">
                <a:moveTo>
                  <a:pt x="2047137" y="0"/>
                </a:moveTo>
                <a:lnTo>
                  <a:pt x="0" y="1490867"/>
                </a:lnTo>
                <a:lnTo>
                  <a:pt x="772851" y="1490867"/>
                </a:lnTo>
                <a:lnTo>
                  <a:pt x="2407778" y="29706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4" name="Google Shape;1094;p65"/>
          <p:cNvSpPr/>
          <p:nvPr/>
        </p:nvSpPr>
        <p:spPr>
          <a:xfrm>
            <a:off x="9463543" y="1"/>
            <a:ext cx="2735123" cy="2991743"/>
          </a:xfrm>
          <a:custGeom>
            <a:avLst/>
            <a:gdLst/>
            <a:ahLst/>
            <a:cxnLst/>
            <a:rect l="l" t="t" r="r" b="b"/>
            <a:pathLst>
              <a:path w="2735123" h="2991743" extrusionOk="0">
                <a:moveTo>
                  <a:pt x="0" y="0"/>
                </a:moveTo>
                <a:lnTo>
                  <a:pt x="2393842" y="0"/>
                </a:lnTo>
                <a:lnTo>
                  <a:pt x="2735123" y="10219"/>
                </a:lnTo>
                <a:lnTo>
                  <a:pt x="2728532" y="2991743"/>
                </a:lnTo>
                <a:lnTo>
                  <a:pt x="874640" y="1695436"/>
                </a:lnTo>
                <a:lnTo>
                  <a:pt x="1648771" y="116330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5" name="Google Shape;1095;p65"/>
          <p:cNvSpPr/>
          <p:nvPr/>
        </p:nvSpPr>
        <p:spPr>
          <a:xfrm>
            <a:off x="10337082" y="1512082"/>
            <a:ext cx="1854918" cy="2543796"/>
          </a:xfrm>
          <a:custGeom>
            <a:avLst/>
            <a:gdLst/>
            <a:ahLst/>
            <a:cxnLst/>
            <a:rect l="l" t="t" r="r" b="b"/>
            <a:pathLst>
              <a:path w="1854918" h="2543796" extrusionOk="0">
                <a:moveTo>
                  <a:pt x="1854918" y="0"/>
                </a:moveTo>
                <a:lnTo>
                  <a:pt x="1854918" y="2543796"/>
                </a:lnTo>
                <a:lnTo>
                  <a:pt x="0" y="125520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6" name="Google Shape;1096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097" name="Google Shape;1097;p65"/>
          <p:cNvSpPr>
            <a:spLocks noGrp="1"/>
          </p:cNvSpPr>
          <p:nvPr>
            <p:ph type="pic" idx="2"/>
          </p:nvPr>
        </p:nvSpPr>
        <p:spPr>
          <a:xfrm>
            <a:off x="5481011" y="1617885"/>
            <a:ext cx="1224430" cy="1298310"/>
          </a:xfrm>
          <a:prstGeom prst="rect">
            <a:avLst/>
          </a:prstGeom>
          <a:noFill/>
          <a:ln>
            <a:noFill/>
          </a:ln>
        </p:spPr>
      </p:sp>
      <p:sp>
        <p:nvSpPr>
          <p:cNvPr id="1098" name="Google Shape;1098;p65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9" name="Google Shape;1099;p65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ation w/ Hexagon Headshot">
  <p:cSld name="Quotation w/ Hexagon Headshot">
    <p:bg>
      <p:bgPr>
        <a:solidFill>
          <a:schemeClr val="lt1"/>
        </a:solidFill>
        <a:effectLst/>
      </p:bgPr>
    </p:bg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66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2" name="Google Shape;1102;p66"/>
          <p:cNvSpPr txBox="1">
            <a:spLocks noGrp="1"/>
          </p:cNvSpPr>
          <p:nvPr>
            <p:ph type="title"/>
          </p:nvPr>
        </p:nvSpPr>
        <p:spPr>
          <a:xfrm>
            <a:off x="3211394" y="3451217"/>
            <a:ext cx="576921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3" name="Google Shape;1103;p66"/>
          <p:cNvSpPr txBox="1">
            <a:spLocks noGrp="1"/>
          </p:cNvSpPr>
          <p:nvPr>
            <p:ph type="body" idx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4" name="Google Shape;1104;p66"/>
          <p:cNvSpPr/>
          <p:nvPr/>
        </p:nvSpPr>
        <p:spPr>
          <a:xfrm>
            <a:off x="0" y="4885278"/>
            <a:ext cx="4279900" cy="1972722"/>
          </a:xfrm>
          <a:custGeom>
            <a:avLst/>
            <a:gdLst/>
            <a:ahLst/>
            <a:cxnLst/>
            <a:rect l="l" t="t" r="r" b="b"/>
            <a:pathLst>
              <a:path w="4794250" h="2209800" extrusionOk="0">
                <a:moveTo>
                  <a:pt x="3175" y="1114425"/>
                </a:moveTo>
                <a:lnTo>
                  <a:pt x="1622425" y="0"/>
                </a:lnTo>
                <a:lnTo>
                  <a:pt x="4794250" y="2209800"/>
                </a:lnTo>
                <a:lnTo>
                  <a:pt x="0" y="2209800"/>
                </a:lnTo>
                <a:cubicBezTo>
                  <a:pt x="1058" y="1844675"/>
                  <a:pt x="2117" y="1479550"/>
                  <a:pt x="3175" y="111442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5" name="Google Shape;1105;p66"/>
          <p:cNvSpPr/>
          <p:nvPr/>
        </p:nvSpPr>
        <p:spPr>
          <a:xfrm flipH="1">
            <a:off x="2172778" y="5367134"/>
            <a:ext cx="2407778" cy="1490867"/>
          </a:xfrm>
          <a:custGeom>
            <a:avLst/>
            <a:gdLst/>
            <a:ahLst/>
            <a:cxnLst/>
            <a:rect l="l" t="t" r="r" b="b"/>
            <a:pathLst>
              <a:path w="2407778" h="1490867" extrusionOk="0">
                <a:moveTo>
                  <a:pt x="2047137" y="0"/>
                </a:moveTo>
                <a:lnTo>
                  <a:pt x="0" y="1490867"/>
                </a:lnTo>
                <a:lnTo>
                  <a:pt x="772851" y="1490867"/>
                </a:lnTo>
                <a:lnTo>
                  <a:pt x="2407778" y="29706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6" name="Google Shape;1106;p66"/>
          <p:cNvSpPr/>
          <p:nvPr/>
        </p:nvSpPr>
        <p:spPr>
          <a:xfrm>
            <a:off x="9463543" y="1"/>
            <a:ext cx="2735123" cy="2991743"/>
          </a:xfrm>
          <a:custGeom>
            <a:avLst/>
            <a:gdLst/>
            <a:ahLst/>
            <a:cxnLst/>
            <a:rect l="l" t="t" r="r" b="b"/>
            <a:pathLst>
              <a:path w="2735123" h="2991743" extrusionOk="0">
                <a:moveTo>
                  <a:pt x="0" y="0"/>
                </a:moveTo>
                <a:lnTo>
                  <a:pt x="2393842" y="0"/>
                </a:lnTo>
                <a:lnTo>
                  <a:pt x="2735123" y="10219"/>
                </a:lnTo>
                <a:lnTo>
                  <a:pt x="2728532" y="2991743"/>
                </a:lnTo>
                <a:lnTo>
                  <a:pt x="874640" y="1695436"/>
                </a:lnTo>
                <a:lnTo>
                  <a:pt x="1648771" y="116330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7" name="Google Shape;1107;p66"/>
          <p:cNvSpPr/>
          <p:nvPr/>
        </p:nvSpPr>
        <p:spPr>
          <a:xfrm>
            <a:off x="10337082" y="1512082"/>
            <a:ext cx="1854918" cy="2543796"/>
          </a:xfrm>
          <a:custGeom>
            <a:avLst/>
            <a:gdLst/>
            <a:ahLst/>
            <a:cxnLst/>
            <a:rect l="l" t="t" r="r" b="b"/>
            <a:pathLst>
              <a:path w="1854918" h="2543796" extrusionOk="0">
                <a:moveTo>
                  <a:pt x="1854918" y="0"/>
                </a:moveTo>
                <a:lnTo>
                  <a:pt x="1854918" y="2543796"/>
                </a:lnTo>
                <a:lnTo>
                  <a:pt x="0" y="125520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8" name="Google Shape;1108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109" name="Google Shape;1109;p66"/>
          <p:cNvSpPr>
            <a:spLocks noGrp="1"/>
          </p:cNvSpPr>
          <p:nvPr>
            <p:ph type="pic" idx="2"/>
          </p:nvPr>
        </p:nvSpPr>
        <p:spPr>
          <a:xfrm>
            <a:off x="5561536" y="1518536"/>
            <a:ext cx="1063380" cy="1497008"/>
          </a:xfrm>
          <a:prstGeom prst="rect">
            <a:avLst/>
          </a:prstGeom>
          <a:noFill/>
          <a:ln w="15875" cap="flat" cmpd="sng">
            <a:solidFill>
              <a:srgbClr val="00AECF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0" name="Google Shape;1110;p66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1" name="Google Shape;1111;p66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ull Blank">
  <p:cSld name="Full Blank"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67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4" name="Google Shape;1114;p67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xagon Graphic">
  <p:cSld name="Hexagon Graphic"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68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Google Shape;1117;p68"/>
          <p:cNvSpPr/>
          <p:nvPr/>
        </p:nvSpPr>
        <p:spPr>
          <a:xfrm>
            <a:off x="4490359" y="2049775"/>
            <a:ext cx="1592941" cy="1808204"/>
          </a:xfrm>
          <a:custGeom>
            <a:avLst/>
            <a:gdLst/>
            <a:ahLst/>
            <a:cxnLst/>
            <a:rect l="l" t="t" r="r" b="b"/>
            <a:pathLst>
              <a:path w="1592941" h="1808203" extrusionOk="0">
                <a:moveTo>
                  <a:pt x="1606503" y="0"/>
                </a:moveTo>
                <a:lnTo>
                  <a:pt x="1606503" y="1358090"/>
                </a:lnTo>
                <a:lnTo>
                  <a:pt x="972555" y="1804114"/>
                </a:lnTo>
                <a:lnTo>
                  <a:pt x="972555" y="1809065"/>
                </a:lnTo>
                <a:lnTo>
                  <a:pt x="0" y="113012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8" name="Google Shape;1118;p68"/>
          <p:cNvSpPr/>
          <p:nvPr/>
        </p:nvSpPr>
        <p:spPr>
          <a:xfrm>
            <a:off x="6096862" y="2046977"/>
            <a:ext cx="1614467" cy="1808204"/>
          </a:xfrm>
          <a:custGeom>
            <a:avLst/>
            <a:gdLst/>
            <a:ahLst/>
            <a:cxnLst/>
            <a:rect l="l" t="t" r="r" b="b"/>
            <a:pathLst>
              <a:path w="1614467" h="1808203" extrusionOk="0">
                <a:moveTo>
                  <a:pt x="1615113" y="1138953"/>
                </a:moveTo>
                <a:lnTo>
                  <a:pt x="1615113" y="1139168"/>
                </a:lnTo>
                <a:lnTo>
                  <a:pt x="633947" y="1818321"/>
                </a:lnTo>
                <a:lnTo>
                  <a:pt x="633947" y="1806912"/>
                </a:lnTo>
                <a:lnTo>
                  <a:pt x="1507" y="1359812"/>
                </a:lnTo>
                <a:lnTo>
                  <a:pt x="0" y="1360889"/>
                </a:lnTo>
                <a:lnTo>
                  <a:pt x="0" y="2798"/>
                </a:lnTo>
                <a:lnTo>
                  <a:pt x="38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9" name="Google Shape;1119;p68"/>
          <p:cNvSpPr/>
          <p:nvPr/>
        </p:nvSpPr>
        <p:spPr>
          <a:xfrm>
            <a:off x="6722414" y="3186145"/>
            <a:ext cx="968680" cy="2238728"/>
          </a:xfrm>
          <a:custGeom>
            <a:avLst/>
            <a:gdLst/>
            <a:ahLst/>
            <a:cxnLst/>
            <a:rect l="l" t="t" r="r" b="b"/>
            <a:pathLst>
              <a:path w="968680" h="2238728" extrusionOk="0">
                <a:moveTo>
                  <a:pt x="989561" y="0"/>
                </a:moveTo>
                <a:lnTo>
                  <a:pt x="989561" y="2238083"/>
                </a:lnTo>
                <a:lnTo>
                  <a:pt x="986117" y="2240451"/>
                </a:lnTo>
                <a:lnTo>
                  <a:pt x="0" y="1552041"/>
                </a:lnTo>
                <a:lnTo>
                  <a:pt x="8395" y="1546229"/>
                </a:lnTo>
                <a:lnTo>
                  <a:pt x="8395" y="67915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0" name="Google Shape;1120;p68"/>
          <p:cNvSpPr/>
          <p:nvPr/>
        </p:nvSpPr>
        <p:spPr>
          <a:xfrm>
            <a:off x="6096862" y="4738186"/>
            <a:ext cx="1592941" cy="1765151"/>
          </a:xfrm>
          <a:custGeom>
            <a:avLst/>
            <a:gdLst/>
            <a:ahLst/>
            <a:cxnLst/>
            <a:rect l="l" t="t" r="r" b="b"/>
            <a:pathLst>
              <a:path w="1592941" h="1765151" extrusionOk="0">
                <a:moveTo>
                  <a:pt x="1611669" y="688409"/>
                </a:moveTo>
                <a:lnTo>
                  <a:pt x="0" y="1785386"/>
                </a:lnTo>
                <a:lnTo>
                  <a:pt x="0" y="425574"/>
                </a:lnTo>
                <a:lnTo>
                  <a:pt x="62555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1" name="Google Shape;1121;p68"/>
          <p:cNvSpPr/>
          <p:nvPr/>
        </p:nvSpPr>
        <p:spPr>
          <a:xfrm>
            <a:off x="4489713" y="4734957"/>
            <a:ext cx="1592941" cy="1786677"/>
          </a:xfrm>
          <a:custGeom>
            <a:avLst/>
            <a:gdLst/>
            <a:ahLst/>
            <a:cxnLst/>
            <a:rect l="l" t="t" r="r" b="b"/>
            <a:pathLst>
              <a:path w="1592941" h="1786677" extrusionOk="0">
                <a:moveTo>
                  <a:pt x="1607149" y="428803"/>
                </a:moveTo>
                <a:lnTo>
                  <a:pt x="1607149" y="1788615"/>
                </a:lnTo>
                <a:lnTo>
                  <a:pt x="0" y="681521"/>
                </a:lnTo>
                <a:lnTo>
                  <a:pt x="98461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2" name="Google Shape;1122;p68"/>
          <p:cNvSpPr/>
          <p:nvPr/>
        </p:nvSpPr>
        <p:spPr>
          <a:xfrm>
            <a:off x="4481748" y="3179902"/>
            <a:ext cx="990207" cy="2217202"/>
          </a:xfrm>
          <a:custGeom>
            <a:avLst/>
            <a:gdLst/>
            <a:ahLst/>
            <a:cxnLst/>
            <a:rect l="l" t="t" r="r" b="b"/>
            <a:pathLst>
              <a:path w="990206" h="2217202" extrusionOk="0">
                <a:moveTo>
                  <a:pt x="992575" y="1555055"/>
                </a:moveTo>
                <a:lnTo>
                  <a:pt x="7965" y="2236576"/>
                </a:lnTo>
                <a:lnTo>
                  <a:pt x="0" y="2231194"/>
                </a:lnTo>
                <a:lnTo>
                  <a:pt x="0" y="6027"/>
                </a:lnTo>
                <a:lnTo>
                  <a:pt x="8610" y="0"/>
                </a:lnTo>
                <a:lnTo>
                  <a:pt x="981166" y="678937"/>
                </a:lnTo>
                <a:lnTo>
                  <a:pt x="981166" y="154709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3" name="Google Shape;1123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124" name="Google Shape;1124;p68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045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5" name="Google Shape;1125;p68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6" name="Google Shape;1126;p68"/>
          <p:cNvSpPr txBox="1">
            <a:spLocks noGrp="1"/>
          </p:cNvSpPr>
          <p:nvPr>
            <p:ph type="body" idx="2"/>
          </p:nvPr>
        </p:nvSpPr>
        <p:spPr>
          <a:xfrm>
            <a:off x="442799" y="2073366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7" name="Google Shape;1127;p68"/>
          <p:cNvSpPr txBox="1">
            <a:spLocks noGrp="1"/>
          </p:cNvSpPr>
          <p:nvPr>
            <p:ph type="body" idx="3"/>
          </p:nvPr>
        </p:nvSpPr>
        <p:spPr>
          <a:xfrm>
            <a:off x="442799" y="2430780"/>
            <a:ext cx="34290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8" name="Google Shape;1128;p68"/>
          <p:cNvSpPr txBox="1">
            <a:spLocks noGrp="1"/>
          </p:cNvSpPr>
          <p:nvPr>
            <p:ph type="body" idx="4"/>
          </p:nvPr>
        </p:nvSpPr>
        <p:spPr>
          <a:xfrm>
            <a:off x="442799" y="3620123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9" name="Google Shape;1129;p68"/>
          <p:cNvSpPr txBox="1">
            <a:spLocks noGrp="1"/>
          </p:cNvSpPr>
          <p:nvPr>
            <p:ph type="body" idx="5"/>
          </p:nvPr>
        </p:nvSpPr>
        <p:spPr>
          <a:xfrm>
            <a:off x="442799" y="3977537"/>
            <a:ext cx="34290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0" name="Google Shape;1130;p68"/>
          <p:cNvSpPr txBox="1">
            <a:spLocks noGrp="1"/>
          </p:cNvSpPr>
          <p:nvPr>
            <p:ph type="body" idx="6"/>
          </p:nvPr>
        </p:nvSpPr>
        <p:spPr>
          <a:xfrm>
            <a:off x="442799" y="5173980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1" name="Google Shape;1131;p68"/>
          <p:cNvSpPr txBox="1">
            <a:spLocks noGrp="1"/>
          </p:cNvSpPr>
          <p:nvPr>
            <p:ph type="body" idx="7"/>
          </p:nvPr>
        </p:nvSpPr>
        <p:spPr>
          <a:xfrm>
            <a:off x="442799" y="5531394"/>
            <a:ext cx="34290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2" name="Google Shape;1132;p68"/>
          <p:cNvSpPr txBox="1">
            <a:spLocks noGrp="1"/>
          </p:cNvSpPr>
          <p:nvPr>
            <p:ph type="body" idx="8"/>
          </p:nvPr>
        </p:nvSpPr>
        <p:spPr>
          <a:xfrm>
            <a:off x="8316410" y="2073366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3" name="Google Shape;1133;p68"/>
          <p:cNvSpPr txBox="1">
            <a:spLocks noGrp="1"/>
          </p:cNvSpPr>
          <p:nvPr>
            <p:ph type="body" idx="9"/>
          </p:nvPr>
        </p:nvSpPr>
        <p:spPr>
          <a:xfrm>
            <a:off x="8316410" y="2430780"/>
            <a:ext cx="34290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4" name="Google Shape;1134;p68"/>
          <p:cNvSpPr txBox="1">
            <a:spLocks noGrp="1"/>
          </p:cNvSpPr>
          <p:nvPr>
            <p:ph type="body" idx="13"/>
          </p:nvPr>
        </p:nvSpPr>
        <p:spPr>
          <a:xfrm>
            <a:off x="8316410" y="3620123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5" name="Google Shape;1135;p68"/>
          <p:cNvSpPr txBox="1">
            <a:spLocks noGrp="1"/>
          </p:cNvSpPr>
          <p:nvPr>
            <p:ph type="body" idx="14"/>
          </p:nvPr>
        </p:nvSpPr>
        <p:spPr>
          <a:xfrm>
            <a:off x="8316410" y="3977537"/>
            <a:ext cx="34290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6" name="Google Shape;1136;p68"/>
          <p:cNvSpPr txBox="1">
            <a:spLocks noGrp="1"/>
          </p:cNvSpPr>
          <p:nvPr>
            <p:ph type="body" idx="15"/>
          </p:nvPr>
        </p:nvSpPr>
        <p:spPr>
          <a:xfrm>
            <a:off x="8316410" y="5173980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7" name="Google Shape;1137;p68"/>
          <p:cNvSpPr txBox="1">
            <a:spLocks noGrp="1"/>
          </p:cNvSpPr>
          <p:nvPr>
            <p:ph type="body" idx="16"/>
          </p:nvPr>
        </p:nvSpPr>
        <p:spPr>
          <a:xfrm>
            <a:off x="8316410" y="5531394"/>
            <a:ext cx="34290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8" name="Google Shape;1138;p68"/>
          <p:cNvSpPr txBox="1">
            <a:spLocks noGrp="1"/>
          </p:cNvSpPr>
          <p:nvPr>
            <p:ph type="body" idx="17"/>
          </p:nvPr>
        </p:nvSpPr>
        <p:spPr>
          <a:xfrm rot="-2093608">
            <a:off x="4707211" y="2532499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9" name="Google Shape;1139;p68"/>
          <p:cNvSpPr txBox="1">
            <a:spLocks noGrp="1"/>
          </p:cNvSpPr>
          <p:nvPr>
            <p:ph type="body" idx="18"/>
          </p:nvPr>
        </p:nvSpPr>
        <p:spPr>
          <a:xfrm rot="2116930">
            <a:off x="5943838" y="2523716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0" name="Google Shape;1140;p68"/>
          <p:cNvSpPr txBox="1">
            <a:spLocks noGrp="1"/>
          </p:cNvSpPr>
          <p:nvPr>
            <p:ph type="body" idx="19"/>
          </p:nvPr>
        </p:nvSpPr>
        <p:spPr>
          <a:xfrm rot="5400000">
            <a:off x="6525291" y="3822312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1" name="Google Shape;1141;p68"/>
          <p:cNvSpPr txBox="1">
            <a:spLocks noGrp="1"/>
          </p:cNvSpPr>
          <p:nvPr>
            <p:ph type="body" idx="20"/>
          </p:nvPr>
        </p:nvSpPr>
        <p:spPr>
          <a:xfrm rot="-2038853">
            <a:off x="5958993" y="5100396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2" name="Google Shape;1142;p68"/>
          <p:cNvSpPr txBox="1">
            <a:spLocks noGrp="1"/>
          </p:cNvSpPr>
          <p:nvPr>
            <p:ph type="body" idx="21"/>
          </p:nvPr>
        </p:nvSpPr>
        <p:spPr>
          <a:xfrm rot="2089401">
            <a:off x="4714637" y="5104414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3" name="Google Shape;1143;p68"/>
          <p:cNvSpPr txBox="1">
            <a:spLocks noGrp="1"/>
          </p:cNvSpPr>
          <p:nvPr>
            <p:ph type="body" idx="22"/>
          </p:nvPr>
        </p:nvSpPr>
        <p:spPr>
          <a:xfrm rot="-5400000">
            <a:off x="4110812" y="3845473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4" name="Google Shape;1144;p68"/>
          <p:cNvSpPr txBox="1">
            <a:spLocks noGrp="1"/>
          </p:cNvSpPr>
          <p:nvPr>
            <p:ph type="body" idx="23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5" name="Google Shape;1145;p68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6" name="Google Shape;1146;p68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7" name="Google Shape;1147;p68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8" name="Google Shape;1148;p68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9" name="Google Shape;1149;p68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hombus Graphic">
  <p:cSld name="Rhombus Graphic"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69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2" name="Google Shape;1152;p69"/>
          <p:cNvSpPr txBox="1">
            <a:spLocks noGrp="1"/>
          </p:cNvSpPr>
          <p:nvPr>
            <p:ph type="body" idx="1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153" name="Google Shape;1153;p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81450" y="1905000"/>
            <a:ext cx="4229100" cy="4393282"/>
          </a:xfrm>
          <a:prstGeom prst="rect">
            <a:avLst/>
          </a:prstGeom>
          <a:noFill/>
          <a:ln>
            <a:noFill/>
          </a:ln>
        </p:spPr>
      </p:pic>
      <p:sp>
        <p:nvSpPr>
          <p:cNvPr id="1154" name="Google Shape;1154;p69"/>
          <p:cNvSpPr txBox="1">
            <a:spLocks noGrp="1"/>
          </p:cNvSpPr>
          <p:nvPr>
            <p:ph type="body" idx="2"/>
          </p:nvPr>
        </p:nvSpPr>
        <p:spPr>
          <a:xfrm rot="-2068333">
            <a:off x="6418611" y="4299467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5" name="Google Shape;1155;p69"/>
          <p:cNvSpPr txBox="1">
            <a:spLocks noGrp="1"/>
          </p:cNvSpPr>
          <p:nvPr>
            <p:ph type="body" idx="3"/>
          </p:nvPr>
        </p:nvSpPr>
        <p:spPr>
          <a:xfrm>
            <a:off x="8332196" y="4249909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6" name="Google Shape;1156;p69"/>
          <p:cNvSpPr txBox="1">
            <a:spLocks noGrp="1"/>
          </p:cNvSpPr>
          <p:nvPr>
            <p:ph type="body" idx="4"/>
          </p:nvPr>
        </p:nvSpPr>
        <p:spPr>
          <a:xfrm>
            <a:off x="8327895" y="4605233"/>
            <a:ext cx="3429000" cy="1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7" name="Google Shape;1157;p69"/>
          <p:cNvSpPr txBox="1">
            <a:spLocks noGrp="1"/>
          </p:cNvSpPr>
          <p:nvPr>
            <p:ph type="body" idx="5"/>
          </p:nvPr>
        </p:nvSpPr>
        <p:spPr>
          <a:xfrm rot="2012338">
            <a:off x="4209576" y="4269079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8" name="Google Shape;1158;p69"/>
          <p:cNvSpPr txBox="1">
            <a:spLocks noGrp="1"/>
          </p:cNvSpPr>
          <p:nvPr>
            <p:ph type="body" idx="6"/>
          </p:nvPr>
        </p:nvSpPr>
        <p:spPr>
          <a:xfrm>
            <a:off x="442799" y="4249909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9" name="Google Shape;1159;p69"/>
          <p:cNvSpPr txBox="1">
            <a:spLocks noGrp="1"/>
          </p:cNvSpPr>
          <p:nvPr>
            <p:ph type="body" idx="7"/>
          </p:nvPr>
        </p:nvSpPr>
        <p:spPr>
          <a:xfrm>
            <a:off x="442799" y="4605233"/>
            <a:ext cx="3429000" cy="1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0" name="Google Shape;1160;p69"/>
          <p:cNvSpPr txBox="1">
            <a:spLocks noGrp="1"/>
          </p:cNvSpPr>
          <p:nvPr>
            <p:ph type="body" idx="8"/>
          </p:nvPr>
        </p:nvSpPr>
        <p:spPr>
          <a:xfrm rot="2090804">
            <a:off x="6086947" y="2655893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1" name="Google Shape;1161;p69"/>
          <p:cNvSpPr txBox="1">
            <a:spLocks noGrp="1"/>
          </p:cNvSpPr>
          <p:nvPr>
            <p:ph type="body" idx="9"/>
          </p:nvPr>
        </p:nvSpPr>
        <p:spPr>
          <a:xfrm>
            <a:off x="8332196" y="2430779"/>
            <a:ext cx="3429000" cy="1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2" name="Google Shape;1162;p69"/>
          <p:cNvSpPr txBox="1">
            <a:spLocks noGrp="1"/>
          </p:cNvSpPr>
          <p:nvPr>
            <p:ph type="body" idx="13"/>
          </p:nvPr>
        </p:nvSpPr>
        <p:spPr>
          <a:xfrm>
            <a:off x="8332196" y="2073366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3" name="Google Shape;1163;p69"/>
          <p:cNvSpPr txBox="1">
            <a:spLocks noGrp="1"/>
          </p:cNvSpPr>
          <p:nvPr>
            <p:ph type="body" idx="14"/>
          </p:nvPr>
        </p:nvSpPr>
        <p:spPr>
          <a:xfrm rot="-2015771">
            <a:off x="4526147" y="2699113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4" name="Google Shape;1164;p69"/>
          <p:cNvSpPr txBox="1">
            <a:spLocks noGrp="1"/>
          </p:cNvSpPr>
          <p:nvPr>
            <p:ph type="body" idx="15"/>
          </p:nvPr>
        </p:nvSpPr>
        <p:spPr>
          <a:xfrm>
            <a:off x="442799" y="2430779"/>
            <a:ext cx="3429000" cy="1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5" name="Google Shape;1165;p69"/>
          <p:cNvSpPr txBox="1">
            <a:spLocks noGrp="1"/>
          </p:cNvSpPr>
          <p:nvPr>
            <p:ph type="body" idx="16"/>
          </p:nvPr>
        </p:nvSpPr>
        <p:spPr>
          <a:xfrm>
            <a:off x="442799" y="2073366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166" name="Google Shape;1166;p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167" name="Google Shape;1167;p69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045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8" name="Google Shape;1168;p69"/>
          <p:cNvSpPr txBox="1">
            <a:spLocks noGrp="1"/>
          </p:cNvSpPr>
          <p:nvPr>
            <p:ph type="body" idx="17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69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0" name="Google Shape;1170;p69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1" name="Google Shape;1171;p69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2" name="Google Shape;1172;p69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3" name="Google Shape;1173;p69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Squares Graphic">
  <p:cSld name="Four Squares Graphic"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70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6" name="Google Shape;1176;p70"/>
          <p:cNvSpPr txBox="1">
            <a:spLocks noGrp="1"/>
          </p:cNvSpPr>
          <p:nvPr>
            <p:ph type="body" idx="1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7" name="Google Shape;1177;p70"/>
          <p:cNvSpPr txBox="1">
            <a:spLocks noGrp="1"/>
          </p:cNvSpPr>
          <p:nvPr>
            <p:ph type="body" idx="2"/>
          </p:nvPr>
        </p:nvSpPr>
        <p:spPr>
          <a:xfrm>
            <a:off x="8332196" y="4246307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8" name="Google Shape;1178;p70"/>
          <p:cNvSpPr txBox="1">
            <a:spLocks noGrp="1"/>
          </p:cNvSpPr>
          <p:nvPr>
            <p:ph type="body" idx="3"/>
          </p:nvPr>
        </p:nvSpPr>
        <p:spPr>
          <a:xfrm>
            <a:off x="8327895" y="4678307"/>
            <a:ext cx="3429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9" name="Google Shape;1179;p70"/>
          <p:cNvSpPr txBox="1">
            <a:spLocks noGrp="1"/>
          </p:cNvSpPr>
          <p:nvPr>
            <p:ph type="body" idx="4"/>
          </p:nvPr>
        </p:nvSpPr>
        <p:spPr>
          <a:xfrm>
            <a:off x="442799" y="4246307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rgbClr val="00AEC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0" name="Google Shape;1180;p70"/>
          <p:cNvSpPr txBox="1">
            <a:spLocks noGrp="1"/>
          </p:cNvSpPr>
          <p:nvPr>
            <p:ph type="body" idx="5"/>
          </p:nvPr>
        </p:nvSpPr>
        <p:spPr>
          <a:xfrm>
            <a:off x="442799" y="4678307"/>
            <a:ext cx="3429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1" name="Google Shape;1181;p70"/>
          <p:cNvSpPr txBox="1">
            <a:spLocks noGrp="1"/>
          </p:cNvSpPr>
          <p:nvPr>
            <p:ph type="body" idx="6"/>
          </p:nvPr>
        </p:nvSpPr>
        <p:spPr>
          <a:xfrm>
            <a:off x="8332196" y="2664878"/>
            <a:ext cx="3429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2" name="Google Shape;1182;p70"/>
          <p:cNvSpPr txBox="1">
            <a:spLocks noGrp="1"/>
          </p:cNvSpPr>
          <p:nvPr>
            <p:ph type="body" idx="7"/>
          </p:nvPr>
        </p:nvSpPr>
        <p:spPr>
          <a:xfrm>
            <a:off x="8332196" y="2232878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rgbClr val="10548C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3" name="Google Shape;1183;p70"/>
          <p:cNvSpPr txBox="1">
            <a:spLocks noGrp="1"/>
          </p:cNvSpPr>
          <p:nvPr>
            <p:ph type="body" idx="8"/>
          </p:nvPr>
        </p:nvSpPr>
        <p:spPr>
          <a:xfrm>
            <a:off x="442799" y="2664878"/>
            <a:ext cx="3429000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4" name="Google Shape;1184;p70"/>
          <p:cNvSpPr txBox="1">
            <a:spLocks noGrp="1"/>
          </p:cNvSpPr>
          <p:nvPr>
            <p:ph type="body" idx="9"/>
          </p:nvPr>
        </p:nvSpPr>
        <p:spPr>
          <a:xfrm>
            <a:off x="442799" y="2232878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rgbClr val="FF555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5" name="Google Shape;1185;p70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045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6" name="Google Shape;1186;p70"/>
          <p:cNvSpPr txBox="1">
            <a:spLocks noGrp="1"/>
          </p:cNvSpPr>
          <p:nvPr>
            <p:ph type="body" idx="13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7" name="Google Shape;1187;p70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8" name="Google Shape;1188;p70"/>
          <p:cNvSpPr txBox="1">
            <a:spLocks noGrp="1"/>
          </p:cNvSpPr>
          <p:nvPr>
            <p:ph type="body" idx="14"/>
          </p:nvPr>
        </p:nvSpPr>
        <p:spPr>
          <a:xfrm>
            <a:off x="4088657" y="2232878"/>
            <a:ext cx="1944000" cy="18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45700" rIns="91425" bIns="45700" anchor="ctr" anchorCtr="1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189" name="Google Shape;1189;p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190" name="Google Shape;1190;p70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1" name="Google Shape;1191;p70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2" name="Google Shape;1192;p70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3" name="Google Shape;1193;p70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4" name="Google Shape;1194;p70"/>
          <p:cNvSpPr txBox="1">
            <a:spLocks noGrp="1"/>
          </p:cNvSpPr>
          <p:nvPr>
            <p:ph type="body" idx="15"/>
          </p:nvPr>
        </p:nvSpPr>
        <p:spPr>
          <a:xfrm>
            <a:off x="6181219" y="2232878"/>
            <a:ext cx="1944000" cy="18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45700" rIns="91425" bIns="45700" anchor="ctr" anchorCtr="1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5" name="Google Shape;1195;p70"/>
          <p:cNvSpPr txBox="1">
            <a:spLocks noGrp="1"/>
          </p:cNvSpPr>
          <p:nvPr>
            <p:ph type="body" idx="16"/>
          </p:nvPr>
        </p:nvSpPr>
        <p:spPr>
          <a:xfrm>
            <a:off x="4088657" y="4246307"/>
            <a:ext cx="1944000" cy="18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45700" rIns="91425" bIns="45700" anchor="ctr" anchorCtr="1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6" name="Google Shape;1196;p70"/>
          <p:cNvSpPr txBox="1">
            <a:spLocks noGrp="1"/>
          </p:cNvSpPr>
          <p:nvPr>
            <p:ph type="body" idx="17"/>
          </p:nvPr>
        </p:nvSpPr>
        <p:spPr>
          <a:xfrm>
            <a:off x="6181219" y="4246307"/>
            <a:ext cx="1944000" cy="187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0" tIns="45700" rIns="91425" bIns="45700" anchor="ctr" anchorCtr="1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&amp; Text Boxes">
  <p:cSld name="Images &amp; Text Boxes">
    <p:spTree>
      <p:nvGrpSpPr>
        <p:cNvPr id="1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71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9" name="Google Shape;1199;p71"/>
          <p:cNvSpPr/>
          <p:nvPr/>
        </p:nvSpPr>
        <p:spPr>
          <a:xfrm>
            <a:off x="442800" y="3969892"/>
            <a:ext cx="2592000" cy="21462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0" name="Google Shape;1200;p71"/>
          <p:cNvSpPr>
            <a:spLocks noGrp="1"/>
          </p:cNvSpPr>
          <p:nvPr>
            <p:ph type="pic" idx="2"/>
          </p:nvPr>
        </p:nvSpPr>
        <p:spPr>
          <a:xfrm>
            <a:off x="442799" y="2250000"/>
            <a:ext cx="2592000" cy="169295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201" name="Google Shape;1201;p71"/>
          <p:cNvSpPr>
            <a:spLocks noGrp="1"/>
          </p:cNvSpPr>
          <p:nvPr>
            <p:ph type="pic" idx="3"/>
          </p:nvPr>
        </p:nvSpPr>
        <p:spPr>
          <a:xfrm>
            <a:off x="3345617" y="2250000"/>
            <a:ext cx="2592000" cy="169295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202" name="Google Shape;1202;p71"/>
          <p:cNvSpPr>
            <a:spLocks noGrp="1"/>
          </p:cNvSpPr>
          <p:nvPr>
            <p:ph type="pic" idx="4"/>
          </p:nvPr>
        </p:nvSpPr>
        <p:spPr>
          <a:xfrm>
            <a:off x="6240364" y="2250000"/>
            <a:ext cx="2592000" cy="169295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203" name="Google Shape;1203;p71"/>
          <p:cNvSpPr>
            <a:spLocks noGrp="1"/>
          </p:cNvSpPr>
          <p:nvPr>
            <p:ph type="pic" idx="5"/>
          </p:nvPr>
        </p:nvSpPr>
        <p:spPr>
          <a:xfrm>
            <a:off x="9151252" y="2250000"/>
            <a:ext cx="2592000" cy="169295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cxnSp>
        <p:nvCxnSpPr>
          <p:cNvPr id="1204" name="Google Shape;1204;p71"/>
          <p:cNvCxnSpPr/>
          <p:nvPr/>
        </p:nvCxnSpPr>
        <p:spPr>
          <a:xfrm>
            <a:off x="595799" y="4443378"/>
            <a:ext cx="2286000" cy="0"/>
          </a:xfrm>
          <a:prstGeom prst="straightConnector1">
            <a:avLst/>
          </a:prstGeom>
          <a:noFill/>
          <a:ln w="22225" cap="rnd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5" name="Google Shape;1205;p71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045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" name="Google Shape;1206;p71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7" name="Google Shape;1207;p71"/>
          <p:cNvSpPr txBox="1">
            <a:spLocks noGrp="1"/>
          </p:cNvSpPr>
          <p:nvPr>
            <p:ph type="body" idx="6"/>
          </p:nvPr>
        </p:nvSpPr>
        <p:spPr>
          <a:xfrm>
            <a:off x="579173" y="4073611"/>
            <a:ext cx="2319251" cy="30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ctr" anchorCtr="0">
            <a:sp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8" name="Google Shape;1208;p71"/>
          <p:cNvSpPr txBox="1">
            <a:spLocks noGrp="1"/>
          </p:cNvSpPr>
          <p:nvPr>
            <p:ph type="body" idx="7"/>
          </p:nvPr>
        </p:nvSpPr>
        <p:spPr>
          <a:xfrm>
            <a:off x="579173" y="4507419"/>
            <a:ext cx="2319251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200"/>
              <a:buFont typeface="Arial"/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9" name="Google Shape;1209;p71"/>
          <p:cNvSpPr txBox="1">
            <a:spLocks noGrp="1"/>
          </p:cNvSpPr>
          <p:nvPr>
            <p:ph type="body" idx="8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0" name="Google Shape;1210;p71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1" name="Google Shape;1211;p71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2" name="Google Shape;1212;p71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3" name="Google Shape;1213;p71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4" name="Google Shape;1214;p71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" name="Google Shape;1215;p71"/>
          <p:cNvSpPr/>
          <p:nvPr/>
        </p:nvSpPr>
        <p:spPr>
          <a:xfrm>
            <a:off x="3341581" y="3969892"/>
            <a:ext cx="2592000" cy="21462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16" name="Google Shape;1216;p71"/>
          <p:cNvCxnSpPr/>
          <p:nvPr/>
        </p:nvCxnSpPr>
        <p:spPr>
          <a:xfrm>
            <a:off x="3493053" y="4443378"/>
            <a:ext cx="2286000" cy="0"/>
          </a:xfrm>
          <a:prstGeom prst="straightConnector1">
            <a:avLst/>
          </a:prstGeom>
          <a:noFill/>
          <a:ln w="22225" cap="rnd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7" name="Google Shape;1217;p71"/>
          <p:cNvSpPr txBox="1">
            <a:spLocks noGrp="1"/>
          </p:cNvSpPr>
          <p:nvPr>
            <p:ph type="body" idx="9"/>
          </p:nvPr>
        </p:nvSpPr>
        <p:spPr>
          <a:xfrm>
            <a:off x="3476428" y="4073611"/>
            <a:ext cx="2319251" cy="30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ctr" anchorCtr="0">
            <a:sp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8" name="Google Shape;1218;p71"/>
          <p:cNvSpPr txBox="1">
            <a:spLocks noGrp="1"/>
          </p:cNvSpPr>
          <p:nvPr>
            <p:ph type="body" idx="13"/>
          </p:nvPr>
        </p:nvSpPr>
        <p:spPr>
          <a:xfrm>
            <a:off x="3476428" y="4507419"/>
            <a:ext cx="2319251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200"/>
              <a:buFont typeface="Arial"/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9" name="Google Shape;1219;p71"/>
          <p:cNvSpPr/>
          <p:nvPr/>
        </p:nvSpPr>
        <p:spPr>
          <a:xfrm>
            <a:off x="6240362" y="3969892"/>
            <a:ext cx="2592000" cy="21462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20" name="Google Shape;1220;p71"/>
          <p:cNvCxnSpPr/>
          <p:nvPr/>
        </p:nvCxnSpPr>
        <p:spPr>
          <a:xfrm>
            <a:off x="6393363" y="4443378"/>
            <a:ext cx="2286000" cy="0"/>
          </a:xfrm>
          <a:prstGeom prst="straightConnector1">
            <a:avLst/>
          </a:prstGeom>
          <a:noFill/>
          <a:ln w="22225" cap="rnd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21" name="Google Shape;1221;p71"/>
          <p:cNvSpPr txBox="1">
            <a:spLocks noGrp="1"/>
          </p:cNvSpPr>
          <p:nvPr>
            <p:ph type="body" idx="14"/>
          </p:nvPr>
        </p:nvSpPr>
        <p:spPr>
          <a:xfrm>
            <a:off x="6376738" y="4073611"/>
            <a:ext cx="2319251" cy="30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ctr" anchorCtr="0">
            <a:sp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2" name="Google Shape;1222;p71"/>
          <p:cNvSpPr txBox="1">
            <a:spLocks noGrp="1"/>
          </p:cNvSpPr>
          <p:nvPr>
            <p:ph type="body" idx="15"/>
          </p:nvPr>
        </p:nvSpPr>
        <p:spPr>
          <a:xfrm>
            <a:off x="6376738" y="4507419"/>
            <a:ext cx="2319251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200"/>
              <a:buFont typeface="Arial"/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3" name="Google Shape;1223;p71"/>
          <p:cNvSpPr/>
          <p:nvPr/>
        </p:nvSpPr>
        <p:spPr>
          <a:xfrm>
            <a:off x="9139143" y="3969892"/>
            <a:ext cx="2592000" cy="214621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24" name="Google Shape;1224;p71"/>
          <p:cNvCxnSpPr/>
          <p:nvPr/>
        </p:nvCxnSpPr>
        <p:spPr>
          <a:xfrm>
            <a:off x="9292143" y="4443378"/>
            <a:ext cx="2286000" cy="0"/>
          </a:xfrm>
          <a:prstGeom prst="straightConnector1">
            <a:avLst/>
          </a:prstGeom>
          <a:noFill/>
          <a:ln w="22225" cap="rnd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25" name="Google Shape;1225;p71"/>
          <p:cNvSpPr txBox="1">
            <a:spLocks noGrp="1"/>
          </p:cNvSpPr>
          <p:nvPr>
            <p:ph type="body" idx="16"/>
          </p:nvPr>
        </p:nvSpPr>
        <p:spPr>
          <a:xfrm>
            <a:off x="9275518" y="4073611"/>
            <a:ext cx="2319251" cy="30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ctr" anchorCtr="0">
            <a:sp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6" name="Google Shape;1226;p71"/>
          <p:cNvSpPr txBox="1">
            <a:spLocks noGrp="1"/>
          </p:cNvSpPr>
          <p:nvPr>
            <p:ph type="body" idx="17"/>
          </p:nvPr>
        </p:nvSpPr>
        <p:spPr>
          <a:xfrm>
            <a:off x="9275518" y="4507419"/>
            <a:ext cx="2319251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200"/>
              <a:buFont typeface="Arial"/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se Study w/ Icons">
  <p:cSld name="Case Study w/ Icons">
    <p:bg>
      <p:bgPr>
        <a:solidFill>
          <a:schemeClr val="dk2"/>
        </a:solidFill>
        <a:effectLst/>
      </p:bgPr>
    </p:bg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72"/>
          <p:cNvSpPr/>
          <p:nvPr/>
        </p:nvSpPr>
        <p:spPr>
          <a:xfrm>
            <a:off x="3020406" y="0"/>
            <a:ext cx="917159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9" name="Google Shape;1229;p72"/>
          <p:cNvSpPr txBox="1">
            <a:spLocks noGrp="1"/>
          </p:cNvSpPr>
          <p:nvPr>
            <p:ph type="body" idx="1"/>
          </p:nvPr>
        </p:nvSpPr>
        <p:spPr>
          <a:xfrm>
            <a:off x="5920764" y="2408983"/>
            <a:ext cx="5220000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0" name="Google Shape;1230;p72"/>
          <p:cNvSpPr txBox="1">
            <a:spLocks noGrp="1"/>
          </p:cNvSpPr>
          <p:nvPr>
            <p:ph type="body" idx="2"/>
          </p:nvPr>
        </p:nvSpPr>
        <p:spPr>
          <a:xfrm>
            <a:off x="5948473" y="4427669"/>
            <a:ext cx="5220000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1" name="Google Shape;1231;p72"/>
          <p:cNvSpPr txBox="1">
            <a:spLocks noGrp="1"/>
          </p:cNvSpPr>
          <p:nvPr>
            <p:ph type="body" idx="3"/>
          </p:nvPr>
        </p:nvSpPr>
        <p:spPr>
          <a:xfrm>
            <a:off x="5920764" y="390296"/>
            <a:ext cx="5220000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2" name="Google Shape;1232;p72"/>
          <p:cNvSpPr>
            <a:spLocks noGrp="1"/>
          </p:cNvSpPr>
          <p:nvPr>
            <p:ph type="pic" idx="4"/>
          </p:nvPr>
        </p:nvSpPr>
        <p:spPr>
          <a:xfrm>
            <a:off x="2997948" y="0"/>
            <a:ext cx="178014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pic>
        <p:nvPicPr>
          <p:cNvPr id="1233" name="Google Shape;1233;p7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234" name="Google Shape;1234;p72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5" name="Google Shape;1235;p72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6" name="Google Shape;1236;p72"/>
          <p:cNvSpPr/>
          <p:nvPr/>
        </p:nvSpPr>
        <p:spPr>
          <a:xfrm>
            <a:off x="5348713" y="369031"/>
            <a:ext cx="377904" cy="521508"/>
          </a:xfrm>
          <a:custGeom>
            <a:avLst/>
            <a:gdLst/>
            <a:ahLst/>
            <a:cxnLst/>
            <a:rect l="l" t="t" r="r" b="b"/>
            <a:pathLst>
              <a:path w="1600010" h="2208014" extrusionOk="0">
                <a:moveTo>
                  <a:pt x="0" y="564484"/>
                </a:moveTo>
                <a:lnTo>
                  <a:pt x="801499" y="0"/>
                </a:lnTo>
                <a:lnTo>
                  <a:pt x="1600650" y="564484"/>
                </a:lnTo>
                <a:lnTo>
                  <a:pt x="1600650" y="1673611"/>
                </a:lnTo>
                <a:lnTo>
                  <a:pt x="800325" y="2218361"/>
                </a:lnTo>
                <a:lnTo>
                  <a:pt x="0" y="1666998"/>
                </a:lnTo>
                <a:lnTo>
                  <a:pt x="0" y="564484"/>
                </a:lnTo>
                <a:lnTo>
                  <a:pt x="0" y="56448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7" name="Google Shape;1237;p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04315" y="477385"/>
            <a:ext cx="266700" cy="304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8" name="Google Shape;1238;p72"/>
          <p:cNvGrpSpPr/>
          <p:nvPr/>
        </p:nvGrpSpPr>
        <p:grpSpPr>
          <a:xfrm>
            <a:off x="5376422" y="4427669"/>
            <a:ext cx="377904" cy="521508"/>
            <a:chOff x="5302993" y="4340636"/>
            <a:chExt cx="377904" cy="521508"/>
          </a:xfrm>
        </p:grpSpPr>
        <p:sp>
          <p:nvSpPr>
            <p:cNvPr id="1239" name="Google Shape;1239;p72"/>
            <p:cNvSpPr/>
            <p:nvPr/>
          </p:nvSpPr>
          <p:spPr>
            <a:xfrm>
              <a:off x="5302993" y="4340636"/>
              <a:ext cx="377904" cy="521508"/>
            </a:xfrm>
            <a:custGeom>
              <a:avLst/>
              <a:gdLst/>
              <a:ahLst/>
              <a:cxnLst/>
              <a:rect l="l" t="t" r="r" b="b"/>
              <a:pathLst>
                <a:path w="1600010" h="2208014" extrusionOk="0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240" name="Google Shape;1240;p7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367950" y="4472435"/>
              <a:ext cx="247990" cy="25791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41" name="Google Shape;1241;p72"/>
          <p:cNvGrpSpPr/>
          <p:nvPr/>
        </p:nvGrpSpPr>
        <p:grpSpPr>
          <a:xfrm>
            <a:off x="5348713" y="2408983"/>
            <a:ext cx="377904" cy="521508"/>
            <a:chOff x="5302993" y="2446026"/>
            <a:chExt cx="377904" cy="521508"/>
          </a:xfrm>
        </p:grpSpPr>
        <p:sp>
          <p:nvSpPr>
            <p:cNvPr id="1242" name="Google Shape;1242;p72"/>
            <p:cNvSpPr/>
            <p:nvPr/>
          </p:nvSpPr>
          <p:spPr>
            <a:xfrm>
              <a:off x="5302993" y="2446026"/>
              <a:ext cx="377904" cy="521508"/>
            </a:xfrm>
            <a:custGeom>
              <a:avLst/>
              <a:gdLst/>
              <a:ahLst/>
              <a:cxnLst/>
              <a:rect l="l" t="t" r="r" b="b"/>
              <a:pathLst>
                <a:path w="1600010" h="2208014" extrusionOk="0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243" name="Google Shape;1243;p72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5379372" y="2567719"/>
              <a:ext cx="225147" cy="2781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44" name="Google Shape;1244;p72"/>
          <p:cNvSpPr/>
          <p:nvPr/>
        </p:nvSpPr>
        <p:spPr>
          <a:xfrm>
            <a:off x="0" y="5458906"/>
            <a:ext cx="3131911" cy="1406635"/>
          </a:xfrm>
          <a:custGeom>
            <a:avLst/>
            <a:gdLst/>
            <a:ahLst/>
            <a:cxnLst/>
            <a:rect l="l" t="t" r="r" b="b"/>
            <a:pathLst>
              <a:path w="3131911" h="1406635" extrusionOk="0">
                <a:moveTo>
                  <a:pt x="1069980" y="0"/>
                </a:moveTo>
                <a:lnTo>
                  <a:pt x="3131911" y="1406635"/>
                </a:lnTo>
                <a:lnTo>
                  <a:pt x="0" y="1406635"/>
                </a:lnTo>
                <a:lnTo>
                  <a:pt x="0" y="751147"/>
                </a:lnTo>
                <a:close/>
              </a:path>
            </a:pathLst>
          </a:custGeom>
          <a:gradFill>
            <a:gsLst>
              <a:gs pos="0">
                <a:srgbClr val="FF555F"/>
              </a:gs>
              <a:gs pos="93000">
                <a:srgbClr val="073262"/>
              </a:gs>
              <a:gs pos="100000">
                <a:srgbClr val="07326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5" name="Google Shape;1245;p72"/>
          <p:cNvSpPr/>
          <p:nvPr/>
        </p:nvSpPr>
        <p:spPr>
          <a:xfrm flipH="1">
            <a:off x="1463681" y="5720587"/>
            <a:ext cx="2037801" cy="1137413"/>
          </a:xfrm>
          <a:custGeom>
            <a:avLst/>
            <a:gdLst/>
            <a:ahLst/>
            <a:cxnLst/>
            <a:rect l="l" t="t" r="r" b="b"/>
            <a:pathLst>
              <a:path w="2037801" h="1137413" extrusionOk="0">
                <a:moveTo>
                  <a:pt x="1647526" y="0"/>
                </a:moveTo>
                <a:lnTo>
                  <a:pt x="0" y="1137412"/>
                </a:lnTo>
                <a:lnTo>
                  <a:pt x="4" y="1137413"/>
                </a:lnTo>
                <a:lnTo>
                  <a:pt x="763670" y="1137413"/>
                </a:lnTo>
                <a:lnTo>
                  <a:pt x="2037801" y="26014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6" name="Google Shape;1246;p72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72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48" name="Google Shape;1248;p72"/>
          <p:cNvCxnSpPr/>
          <p:nvPr/>
        </p:nvCxnSpPr>
        <p:spPr>
          <a:xfrm>
            <a:off x="457198" y="4034177"/>
            <a:ext cx="2234261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49" name="Google Shape;1249;p72"/>
          <p:cNvSpPr txBox="1">
            <a:spLocks noGrp="1"/>
          </p:cNvSpPr>
          <p:nvPr>
            <p:ph type="title"/>
          </p:nvPr>
        </p:nvSpPr>
        <p:spPr>
          <a:xfrm>
            <a:off x="442799" y="1739830"/>
            <a:ext cx="2230714" cy="2166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0" name="Google Shape;1250;p72"/>
          <p:cNvSpPr txBox="1">
            <a:spLocks noGrp="1"/>
          </p:cNvSpPr>
          <p:nvPr>
            <p:ph type="body" idx="5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1" name="Google Shape;1251;p72"/>
          <p:cNvSpPr txBox="1">
            <a:spLocks noGrp="1"/>
          </p:cNvSpPr>
          <p:nvPr>
            <p:ph type="body" idx="6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2" name="Google Shape;1252;p72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3" name="Google Shape;1253;p72"/>
          <p:cNvPicPr preferRelativeResize="0"/>
          <p:nvPr/>
        </p:nvPicPr>
        <p:blipFill rotWithShape="1">
          <a:blip r:embed="rId6">
            <a:alphaModFix/>
          </a:blip>
          <a:srcRect r="60812"/>
          <a:stretch/>
        </p:blipFill>
        <p:spPr>
          <a:xfrm>
            <a:off x="9302" y="7541"/>
            <a:ext cx="47728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1">
  <p:cSld name="Thank You 1">
    <p:bg>
      <p:bgPr>
        <a:solidFill>
          <a:schemeClr val="lt1"/>
        </a:solidFill>
        <a:effectLst/>
      </p:bgPr>
    </p:bg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5" name="Google Shape;1255;p73"/>
          <p:cNvPicPr preferRelativeResize="0"/>
          <p:nvPr/>
        </p:nvPicPr>
        <p:blipFill rotWithShape="1">
          <a:blip r:embed="rId2">
            <a:alphaModFix amt="60000"/>
          </a:blip>
          <a:srcRect/>
          <a:stretch/>
        </p:blipFill>
        <p:spPr>
          <a:xfrm>
            <a:off x="16702" y="136604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6" name="Google Shape;1256;p73"/>
          <p:cNvSpPr txBox="1">
            <a:spLocks noGrp="1"/>
          </p:cNvSpPr>
          <p:nvPr>
            <p:ph type="title"/>
          </p:nvPr>
        </p:nvSpPr>
        <p:spPr>
          <a:xfrm>
            <a:off x="442799" y="2122014"/>
            <a:ext cx="4135319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7" name="Google Shape;1257;p73"/>
          <p:cNvSpPr>
            <a:spLocks noGrp="1"/>
          </p:cNvSpPr>
          <p:nvPr>
            <p:ph type="pic" idx="2"/>
          </p:nvPr>
        </p:nvSpPr>
        <p:spPr>
          <a:xfrm>
            <a:off x="4060396" y="2764868"/>
            <a:ext cx="8131604" cy="4093132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cxnSp>
        <p:nvCxnSpPr>
          <p:cNvPr id="1258" name="Google Shape;1258;p73"/>
          <p:cNvCxnSpPr/>
          <p:nvPr/>
        </p:nvCxnSpPr>
        <p:spPr>
          <a:xfrm>
            <a:off x="442799" y="3214819"/>
            <a:ext cx="4932000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9" name="Google Shape;1259;p73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0" name="Google Shape;1260;p73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1" name="Google Shape;1261;p73"/>
          <p:cNvSpPr/>
          <p:nvPr/>
        </p:nvSpPr>
        <p:spPr>
          <a:xfrm>
            <a:off x="2929209" y="4829173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3000">
                <a:srgbClr val="00AECF">
                  <a:alpha val="0"/>
                </a:srgbClr>
              </a:gs>
              <a:gs pos="7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2" name="Google Shape;1262;p73"/>
          <p:cNvSpPr/>
          <p:nvPr/>
        </p:nvSpPr>
        <p:spPr>
          <a:xfrm>
            <a:off x="10121759" y="2893156"/>
            <a:ext cx="2070240" cy="2020997"/>
          </a:xfrm>
          <a:custGeom>
            <a:avLst/>
            <a:gdLst/>
            <a:ahLst/>
            <a:cxnLst/>
            <a:rect l="l" t="t" r="r" b="b"/>
            <a:pathLst>
              <a:path w="2070240" h="2020997" extrusionOk="0">
                <a:moveTo>
                  <a:pt x="803684" y="0"/>
                </a:moveTo>
                <a:lnTo>
                  <a:pt x="2069497" y="889314"/>
                </a:lnTo>
                <a:lnTo>
                  <a:pt x="2069597" y="713297"/>
                </a:lnTo>
                <a:lnTo>
                  <a:pt x="2070240" y="713739"/>
                </a:lnTo>
                <a:lnTo>
                  <a:pt x="2069497" y="2020997"/>
                </a:lnTo>
                <a:lnTo>
                  <a:pt x="0" y="567044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2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3" name="Google Shape;1263;p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434" y="3224059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tandard Slide with Navy Banner">
  <p:cSld name="Standard Slide with Navy Banner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0"/>
          <p:cNvSpPr/>
          <p:nvPr/>
        </p:nvSpPr>
        <p:spPr>
          <a:xfrm>
            <a:off x="0" y="0"/>
            <a:ext cx="12192000" cy="202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1" name="Google Shape;451;p20"/>
          <p:cNvPicPr preferRelativeResize="0"/>
          <p:nvPr/>
        </p:nvPicPr>
        <p:blipFill rotWithShape="1">
          <a:blip r:embed="rId2">
            <a:alphaModFix amt="7000"/>
          </a:blip>
          <a:srcRect/>
          <a:stretch/>
        </p:blipFill>
        <p:spPr>
          <a:xfrm>
            <a:off x="0" y="0"/>
            <a:ext cx="12192000" cy="2020306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20"/>
          <p:cNvSpPr txBox="1">
            <a:spLocks noGrp="1"/>
          </p:cNvSpPr>
          <p:nvPr>
            <p:ph type="body" idx="1"/>
          </p:nvPr>
        </p:nvSpPr>
        <p:spPr>
          <a:xfrm>
            <a:off x="457200" y="2281628"/>
            <a:ext cx="1127760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sz="14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8956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Char char="►"/>
              <a:defRPr sz="1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95275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Char char="•"/>
              <a:defRPr sz="105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3" name="Google Shape;453;p20"/>
          <p:cNvSpPr txBox="1">
            <a:spLocks noGrp="1"/>
          </p:cNvSpPr>
          <p:nvPr>
            <p:ph type="body" idx="2"/>
          </p:nvPr>
        </p:nvSpPr>
        <p:spPr>
          <a:xfrm>
            <a:off x="460744" y="1486906"/>
            <a:ext cx="1102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454" name="Google Shape;45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88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20"/>
          <p:cNvSpPr txBox="1">
            <a:spLocks noGrp="1"/>
          </p:cNvSpPr>
          <p:nvPr>
            <p:ph type="body" idx="3"/>
          </p:nvPr>
        </p:nvSpPr>
        <p:spPr>
          <a:xfrm>
            <a:off x="457200" y="98303"/>
            <a:ext cx="58461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6" name="Google Shape;456;p20"/>
          <p:cNvSpPr txBox="1"/>
          <p:nvPr/>
        </p:nvSpPr>
        <p:spPr>
          <a:xfrm flipH="1">
            <a:off x="457137" y="6436977"/>
            <a:ext cx="542100" cy="1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0"/>
          <p:cNvSpPr txBox="1">
            <a:spLocks noGrp="1"/>
          </p:cNvSpPr>
          <p:nvPr>
            <p:ph type="ftr" idx="11"/>
          </p:nvPr>
        </p:nvSpPr>
        <p:spPr>
          <a:xfrm>
            <a:off x="623888" y="6426211"/>
            <a:ext cx="23964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20"/>
          <p:cNvSpPr txBox="1">
            <a:spLocks noGrp="1"/>
          </p:cNvSpPr>
          <p:nvPr>
            <p:ph type="title"/>
          </p:nvPr>
        </p:nvSpPr>
        <p:spPr>
          <a:xfrm>
            <a:off x="460743" y="388845"/>
            <a:ext cx="113004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9" name="Google Shape;459;p20"/>
          <p:cNvSpPr/>
          <p:nvPr/>
        </p:nvSpPr>
        <p:spPr>
          <a:xfrm>
            <a:off x="0" y="0"/>
            <a:ext cx="10980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4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20"/>
          <p:cNvSpPr/>
          <p:nvPr/>
        </p:nvSpPr>
        <p:spPr>
          <a:xfrm>
            <a:off x="10989256" y="0"/>
            <a:ext cx="1203894" cy="1093940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19989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20"/>
          <p:cNvSpPr/>
          <p:nvPr/>
        </p:nvSpPr>
        <p:spPr>
          <a:xfrm>
            <a:off x="11480799" y="658750"/>
            <a:ext cx="714400" cy="992124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19989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2">
  <p:cSld name="Thank You 2">
    <p:bg>
      <p:bgPr>
        <a:solidFill>
          <a:schemeClr val="lt1"/>
        </a:solidFill>
        <a:effectLst/>
      </p:bgPr>
    </p:bg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74"/>
          <p:cNvSpPr>
            <a:spLocks noGrp="1"/>
          </p:cNvSpPr>
          <p:nvPr>
            <p:ph type="pic" idx="2"/>
          </p:nvPr>
        </p:nvSpPr>
        <p:spPr>
          <a:xfrm>
            <a:off x="-15778" y="-19896"/>
            <a:ext cx="12219085" cy="689175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266" name="Google Shape;1266;p74"/>
          <p:cNvSpPr txBox="1">
            <a:spLocks noGrp="1"/>
          </p:cNvSpPr>
          <p:nvPr>
            <p:ph type="title"/>
          </p:nvPr>
        </p:nvSpPr>
        <p:spPr>
          <a:xfrm>
            <a:off x="442799" y="2596681"/>
            <a:ext cx="4135319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7" name="Google Shape;1267;p74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8" name="Google Shape;1268;p74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" name="Google Shape;1269;p74"/>
          <p:cNvSpPr/>
          <p:nvPr/>
        </p:nvSpPr>
        <p:spPr>
          <a:xfrm rot="4191016">
            <a:off x="5605571" y="-500976"/>
            <a:ext cx="4556496" cy="3926865"/>
          </a:xfrm>
          <a:custGeom>
            <a:avLst/>
            <a:gdLst/>
            <a:ahLst/>
            <a:cxnLst/>
            <a:rect l="l" t="t" r="r" b="b"/>
            <a:pathLst>
              <a:path w="4556496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6496" y="712633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0" name="Google Shape;1270;p74"/>
          <p:cNvSpPr/>
          <p:nvPr/>
        </p:nvSpPr>
        <p:spPr>
          <a:xfrm flipH="1">
            <a:off x="9184940" y="2369821"/>
            <a:ext cx="3007058" cy="2897317"/>
          </a:xfrm>
          <a:custGeom>
            <a:avLst/>
            <a:gdLst/>
            <a:ahLst/>
            <a:cxnLst/>
            <a:rect l="l" t="t" r="r" b="b"/>
            <a:pathLst>
              <a:path w="3013735" h="2897317" extrusionOk="0">
                <a:moveTo>
                  <a:pt x="1859431" y="0"/>
                </a:moveTo>
                <a:lnTo>
                  <a:pt x="0" y="1291679"/>
                </a:lnTo>
                <a:lnTo>
                  <a:pt x="0" y="2897317"/>
                </a:lnTo>
                <a:lnTo>
                  <a:pt x="3013735" y="79761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1" name="Google Shape;1271;p7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16375" y="101268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 Dark">
  <p:cSld name="Title Slide 2 Dark">
    <p:bg>
      <p:bgPr>
        <a:solidFill>
          <a:schemeClr val="dk2"/>
        </a:solidFill>
        <a:effectLst/>
      </p:bgPr>
    </p:bg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75"/>
          <p:cNvSpPr>
            <a:spLocks noGrp="1"/>
          </p:cNvSpPr>
          <p:nvPr>
            <p:ph type="pic" idx="2"/>
          </p:nvPr>
        </p:nvSpPr>
        <p:spPr>
          <a:xfrm>
            <a:off x="-13855" y="-11575"/>
            <a:ext cx="12217165" cy="6869575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275" name="Google Shape;1275;p75"/>
          <p:cNvSpPr txBox="1">
            <a:spLocks noGrp="1"/>
          </p:cNvSpPr>
          <p:nvPr>
            <p:ph type="body" idx="1"/>
          </p:nvPr>
        </p:nvSpPr>
        <p:spPr>
          <a:xfrm>
            <a:off x="442800" y="4434872"/>
            <a:ext cx="6397626" cy="1218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6" name="Google Shape;1276;p75"/>
          <p:cNvSpPr txBox="1">
            <a:spLocks noGrp="1"/>
          </p:cNvSpPr>
          <p:nvPr>
            <p:ph type="body" idx="3"/>
          </p:nvPr>
        </p:nvSpPr>
        <p:spPr>
          <a:xfrm>
            <a:off x="442800" y="2335488"/>
            <a:ext cx="6443999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36000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7" name="Google Shape;1277;p75"/>
          <p:cNvSpPr txBox="1">
            <a:spLocks noGrp="1"/>
          </p:cNvSpPr>
          <p:nvPr>
            <p:ph type="title"/>
          </p:nvPr>
        </p:nvSpPr>
        <p:spPr>
          <a:xfrm>
            <a:off x="442800" y="2999782"/>
            <a:ext cx="645431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8" name="Google Shape;1278;p75"/>
          <p:cNvSpPr txBox="1">
            <a:spLocks noGrp="1"/>
          </p:cNvSpPr>
          <p:nvPr>
            <p:ph type="ftr" idx="11"/>
          </p:nvPr>
        </p:nvSpPr>
        <p:spPr>
          <a:xfrm>
            <a:off x="442800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9" name="Google Shape;1279;p75"/>
          <p:cNvSpPr/>
          <p:nvPr/>
        </p:nvSpPr>
        <p:spPr>
          <a:xfrm rot="4191016">
            <a:off x="5605571" y="-500976"/>
            <a:ext cx="4556496" cy="3926865"/>
          </a:xfrm>
          <a:custGeom>
            <a:avLst/>
            <a:gdLst/>
            <a:ahLst/>
            <a:cxnLst/>
            <a:rect l="l" t="t" r="r" b="b"/>
            <a:pathLst>
              <a:path w="4556496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6496" y="712633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0" name="Google Shape;1280;p75"/>
          <p:cNvSpPr/>
          <p:nvPr/>
        </p:nvSpPr>
        <p:spPr>
          <a:xfrm flipH="1">
            <a:off x="9184940" y="2369821"/>
            <a:ext cx="3007058" cy="2897317"/>
          </a:xfrm>
          <a:custGeom>
            <a:avLst/>
            <a:gdLst/>
            <a:ahLst/>
            <a:cxnLst/>
            <a:rect l="l" t="t" r="r" b="b"/>
            <a:pathLst>
              <a:path w="3013735" h="2897317" extrusionOk="0">
                <a:moveTo>
                  <a:pt x="1859431" y="0"/>
                </a:moveTo>
                <a:lnTo>
                  <a:pt x="0" y="1291679"/>
                </a:lnTo>
                <a:lnTo>
                  <a:pt x="0" y="2897317"/>
                </a:lnTo>
                <a:lnTo>
                  <a:pt x="3013735" y="79761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1" name="Google Shape;1281;p75"/>
          <p:cNvSpPr/>
          <p:nvPr/>
        </p:nvSpPr>
        <p:spPr>
          <a:xfrm rot="-4191016" flipH="1">
            <a:off x="-306984" y="-277922"/>
            <a:ext cx="2647720" cy="2280654"/>
          </a:xfrm>
          <a:custGeom>
            <a:avLst/>
            <a:gdLst/>
            <a:ahLst/>
            <a:cxnLst/>
            <a:rect l="l" t="t" r="r" b="b"/>
            <a:pathLst>
              <a:path w="4558884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8884" y="724009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85000">
                <a:srgbClr val="10548C">
                  <a:alpha val="0"/>
                </a:srgbClr>
              </a:gs>
              <a:gs pos="100000">
                <a:srgbClr val="10548C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2" name="Google Shape;1282;p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16375" y="101268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3 Dark">
  <p:cSld name="Title Slide 3 Dark">
    <p:bg>
      <p:bgPr>
        <a:solidFill>
          <a:schemeClr val="dk2"/>
        </a:solidFill>
        <a:effectLst/>
      </p:bgPr>
    </p:bg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4" name="Google Shape;1284;p7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285" name="Google Shape;1285;p76"/>
          <p:cNvSpPr/>
          <p:nvPr/>
        </p:nvSpPr>
        <p:spPr>
          <a:xfrm rot="-5400000">
            <a:off x="9386887" y="4069666"/>
            <a:ext cx="2805111" cy="2805111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6" name="Google Shape;1286;p76"/>
          <p:cNvSpPr>
            <a:spLocks noGrp="1"/>
          </p:cNvSpPr>
          <p:nvPr>
            <p:ph type="pic" idx="2"/>
          </p:nvPr>
        </p:nvSpPr>
        <p:spPr>
          <a:xfrm>
            <a:off x="4064357" y="1202822"/>
            <a:ext cx="8127643" cy="5655179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287" name="Google Shape;1287;p76"/>
          <p:cNvSpPr txBox="1">
            <a:spLocks noGrp="1"/>
          </p:cNvSpPr>
          <p:nvPr>
            <p:ph type="body" idx="1"/>
          </p:nvPr>
        </p:nvSpPr>
        <p:spPr>
          <a:xfrm>
            <a:off x="457199" y="3281163"/>
            <a:ext cx="6397626" cy="1218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8" name="Google Shape;1288;p76"/>
          <p:cNvSpPr txBox="1">
            <a:spLocks noGrp="1"/>
          </p:cNvSpPr>
          <p:nvPr>
            <p:ph type="body" idx="3"/>
          </p:nvPr>
        </p:nvSpPr>
        <p:spPr>
          <a:xfrm>
            <a:off x="457197" y="1233488"/>
            <a:ext cx="6443999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9" name="Google Shape;1289;p76"/>
          <p:cNvSpPr txBox="1">
            <a:spLocks noGrp="1"/>
          </p:cNvSpPr>
          <p:nvPr>
            <p:ph type="title"/>
          </p:nvPr>
        </p:nvSpPr>
        <p:spPr>
          <a:xfrm>
            <a:off x="457199" y="1800000"/>
            <a:ext cx="6443998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76"/>
          <p:cNvSpPr txBox="1">
            <a:spLocks noGrp="1"/>
          </p:cNvSpPr>
          <p:nvPr>
            <p:ph type="ftr" idx="11"/>
          </p:nvPr>
        </p:nvSpPr>
        <p:spPr>
          <a:xfrm>
            <a:off x="442800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1" name="Google Shape;1291;p76"/>
          <p:cNvSpPr/>
          <p:nvPr/>
        </p:nvSpPr>
        <p:spPr>
          <a:xfrm rot="-4208024" flipH="1">
            <a:off x="9340351" y="4575372"/>
            <a:ext cx="3055372" cy="2597595"/>
          </a:xfrm>
          <a:custGeom>
            <a:avLst/>
            <a:gdLst/>
            <a:ahLst/>
            <a:cxnLst/>
            <a:rect l="l" t="t" r="r" b="b"/>
            <a:pathLst>
              <a:path w="3944041" h="3353118" extrusionOk="0">
                <a:moveTo>
                  <a:pt x="0" y="2791114"/>
                </a:moveTo>
                <a:lnTo>
                  <a:pt x="1576917" y="3353118"/>
                </a:lnTo>
                <a:lnTo>
                  <a:pt x="3117387" y="2263693"/>
                </a:lnTo>
                <a:lnTo>
                  <a:pt x="3944041" y="0"/>
                </a:lnTo>
                <a:lnTo>
                  <a:pt x="0" y="2791114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2" name="Google Shape;1292;p76"/>
          <p:cNvSpPr/>
          <p:nvPr/>
        </p:nvSpPr>
        <p:spPr>
          <a:xfrm rot="3299037">
            <a:off x="4967294" y="3351762"/>
            <a:ext cx="1106312" cy="5035605"/>
          </a:xfrm>
          <a:custGeom>
            <a:avLst/>
            <a:gdLst/>
            <a:ahLst/>
            <a:cxnLst/>
            <a:rect l="l" t="t" r="r" b="b"/>
            <a:pathLst>
              <a:path w="1405178" h="6395953" extrusionOk="0">
                <a:moveTo>
                  <a:pt x="0" y="425228"/>
                </a:moveTo>
                <a:lnTo>
                  <a:pt x="1405178" y="0"/>
                </a:lnTo>
                <a:lnTo>
                  <a:pt x="1385117" y="4377658"/>
                </a:lnTo>
                <a:cubicBezTo>
                  <a:pt x="1018895" y="4897697"/>
                  <a:pt x="378931" y="5875914"/>
                  <a:pt x="12709" y="6395953"/>
                </a:cubicBezTo>
                <a:cubicBezTo>
                  <a:pt x="12709" y="4596847"/>
                  <a:pt x="0" y="2224334"/>
                  <a:pt x="0" y="42522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3" name="Google Shape;1293;p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16375" y="101268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4 Dark">
  <p:cSld name="Title Slide 4 Dark">
    <p:bg>
      <p:bgPr>
        <a:solidFill>
          <a:schemeClr val="dk2"/>
        </a:solidFill>
        <a:effectLst/>
      </p:bgPr>
    </p:bg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5" name="Google Shape;1295;p7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296" name="Google Shape;1296;p77"/>
          <p:cNvSpPr/>
          <p:nvPr/>
        </p:nvSpPr>
        <p:spPr>
          <a:xfrm rot="5400000">
            <a:off x="0" y="1"/>
            <a:ext cx="3815466" cy="3815466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7" name="Google Shape;1297;p77"/>
          <p:cNvSpPr>
            <a:spLocks noGrp="1"/>
          </p:cNvSpPr>
          <p:nvPr>
            <p:ph type="pic" idx="2"/>
          </p:nvPr>
        </p:nvSpPr>
        <p:spPr>
          <a:xfrm>
            <a:off x="1" y="1"/>
            <a:ext cx="5711211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298" name="Google Shape;1298;p77"/>
          <p:cNvSpPr txBox="1">
            <a:spLocks noGrp="1"/>
          </p:cNvSpPr>
          <p:nvPr>
            <p:ph type="body" idx="1"/>
          </p:nvPr>
        </p:nvSpPr>
        <p:spPr>
          <a:xfrm>
            <a:off x="6942414" y="2259127"/>
            <a:ext cx="4004633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9" name="Google Shape;1299;p77"/>
          <p:cNvSpPr txBox="1">
            <a:spLocks noGrp="1"/>
          </p:cNvSpPr>
          <p:nvPr>
            <p:ph type="title"/>
          </p:nvPr>
        </p:nvSpPr>
        <p:spPr>
          <a:xfrm>
            <a:off x="6942415" y="3100375"/>
            <a:ext cx="4004632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0" name="Google Shape;1300;p77"/>
          <p:cNvSpPr txBox="1">
            <a:spLocks noGrp="1"/>
          </p:cNvSpPr>
          <p:nvPr>
            <p:ph type="body" idx="3"/>
          </p:nvPr>
        </p:nvSpPr>
        <p:spPr>
          <a:xfrm>
            <a:off x="6942415" y="4550622"/>
            <a:ext cx="4004632" cy="58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1" name="Google Shape;1301;p77"/>
          <p:cNvSpPr/>
          <p:nvPr/>
        </p:nvSpPr>
        <p:spPr>
          <a:xfrm>
            <a:off x="1173742" y="4827938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3000">
                <a:srgbClr val="00AECF">
                  <a:alpha val="0"/>
                </a:srgbClr>
              </a:gs>
              <a:gs pos="7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2" name="Google Shape;1302;p77"/>
          <p:cNvSpPr/>
          <p:nvPr/>
        </p:nvSpPr>
        <p:spPr>
          <a:xfrm rot="10800000">
            <a:off x="137450" y="1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FF555F">
                  <a:alpha val="0"/>
                </a:srgbClr>
              </a:gs>
              <a:gs pos="3000">
                <a:srgbClr val="FF555F">
                  <a:alpha val="0"/>
                </a:srgbClr>
              </a:gs>
              <a:gs pos="74000">
                <a:schemeClr val="accent2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3" name="Google Shape;1303;p77"/>
          <p:cNvSpPr txBox="1">
            <a:spLocks noGrp="1"/>
          </p:cNvSpPr>
          <p:nvPr>
            <p:ph type="ftr" idx="11"/>
          </p:nvPr>
        </p:nvSpPr>
        <p:spPr>
          <a:xfrm>
            <a:off x="9325244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04" name="Google Shape;1304;p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16375" y="101268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1 Dark">
  <p:cSld name="Divider 1 Dark">
    <p:bg>
      <p:bgPr>
        <a:solidFill>
          <a:schemeClr val="dk2"/>
        </a:solidFill>
        <a:effectLst/>
      </p:bgPr>
    </p:bg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6" name="Google Shape;1306;p7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307" name="Google Shape;1307;p78"/>
          <p:cNvSpPr/>
          <p:nvPr/>
        </p:nvSpPr>
        <p:spPr>
          <a:xfrm>
            <a:off x="0" y="-15396"/>
            <a:ext cx="3119527" cy="2170074"/>
          </a:xfrm>
          <a:custGeom>
            <a:avLst/>
            <a:gdLst/>
            <a:ahLst/>
            <a:cxnLst/>
            <a:rect l="l" t="t" r="r" b="b"/>
            <a:pathLst>
              <a:path w="3119527" h="2170074" extrusionOk="0">
                <a:moveTo>
                  <a:pt x="0" y="0"/>
                </a:moveTo>
                <a:lnTo>
                  <a:pt x="3119527" y="1224"/>
                </a:lnTo>
                <a:lnTo>
                  <a:pt x="0" y="2170074"/>
                </a:lnTo>
                <a:close/>
              </a:path>
            </a:pathLst>
          </a:custGeom>
          <a:gradFill>
            <a:gsLst>
              <a:gs pos="0">
                <a:srgbClr val="007199"/>
              </a:gs>
              <a:gs pos="100000">
                <a:srgbClr val="00AECF"/>
              </a:gs>
            </a:gsLst>
            <a:lin ang="6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8" name="Google Shape;1308;p78"/>
          <p:cNvSpPr/>
          <p:nvPr/>
        </p:nvSpPr>
        <p:spPr>
          <a:xfrm>
            <a:off x="0" y="-9519"/>
            <a:ext cx="2249484" cy="1571852"/>
          </a:xfrm>
          <a:custGeom>
            <a:avLst/>
            <a:gdLst/>
            <a:ahLst/>
            <a:cxnLst/>
            <a:rect l="l" t="t" r="r" b="b"/>
            <a:pathLst>
              <a:path w="2249484" h="1571852" extrusionOk="0">
                <a:moveTo>
                  <a:pt x="2249484" y="0"/>
                </a:moveTo>
                <a:lnTo>
                  <a:pt x="0" y="1571852"/>
                </a:lnTo>
                <a:lnTo>
                  <a:pt x="0" y="5454"/>
                </a:lnTo>
                <a:close/>
              </a:path>
            </a:pathLst>
          </a:custGeom>
          <a:gradFill>
            <a:gsLst>
              <a:gs pos="0">
                <a:srgbClr val="FF555F"/>
              </a:gs>
              <a:gs pos="62000">
                <a:srgbClr val="073262"/>
              </a:gs>
              <a:gs pos="100000">
                <a:srgbClr val="073262"/>
              </a:gs>
            </a:gsLst>
            <a:lin ang="6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9" name="Google Shape;1309;p78"/>
          <p:cNvSpPr/>
          <p:nvPr/>
        </p:nvSpPr>
        <p:spPr>
          <a:xfrm>
            <a:off x="-11983" y="1997929"/>
            <a:ext cx="887194" cy="1242604"/>
          </a:xfrm>
          <a:custGeom>
            <a:avLst/>
            <a:gdLst/>
            <a:ahLst/>
            <a:cxnLst/>
            <a:rect l="l" t="t" r="r" b="b"/>
            <a:pathLst>
              <a:path w="2044232" h="2152308" extrusionOk="0">
                <a:moveTo>
                  <a:pt x="0" y="0"/>
                </a:moveTo>
                <a:lnTo>
                  <a:pt x="2044232" y="1103279"/>
                </a:lnTo>
                <a:lnTo>
                  <a:pt x="12401" y="2152308"/>
                </a:lnTo>
                <a:cubicBezTo>
                  <a:pt x="9265" y="1726858"/>
                  <a:pt x="3136" y="42545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555F">
                  <a:alpha val="0"/>
                </a:srgbClr>
              </a:gs>
              <a:gs pos="9000">
                <a:srgbClr val="FF555F">
                  <a:alpha val="0"/>
                </a:srgbClr>
              </a:gs>
              <a:gs pos="100000">
                <a:srgbClr val="FF555F"/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0" name="Google Shape;1310;p78"/>
          <p:cNvSpPr>
            <a:spLocks noGrp="1"/>
          </p:cNvSpPr>
          <p:nvPr>
            <p:ph type="pic" idx="2"/>
          </p:nvPr>
        </p:nvSpPr>
        <p:spPr>
          <a:xfrm>
            <a:off x="3648114" y="0"/>
            <a:ext cx="8543886" cy="594172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11" name="Google Shape;1311;p78"/>
          <p:cNvSpPr txBox="1">
            <a:spLocks noGrp="1"/>
          </p:cNvSpPr>
          <p:nvPr>
            <p:ph type="body" idx="1"/>
          </p:nvPr>
        </p:nvSpPr>
        <p:spPr>
          <a:xfrm>
            <a:off x="442800" y="4972997"/>
            <a:ext cx="59868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312" name="Google Shape;1312;p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313" name="Google Shape;1313;p78"/>
          <p:cNvSpPr txBox="1">
            <a:spLocks noGrp="1"/>
          </p:cNvSpPr>
          <p:nvPr>
            <p:ph type="title"/>
          </p:nvPr>
        </p:nvSpPr>
        <p:spPr>
          <a:xfrm>
            <a:off x="442800" y="3560262"/>
            <a:ext cx="5983255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4" name="Google Shape;1314;p78"/>
          <p:cNvSpPr/>
          <p:nvPr/>
        </p:nvSpPr>
        <p:spPr>
          <a:xfrm>
            <a:off x="0" y="-9519"/>
            <a:ext cx="2249484" cy="1571852"/>
          </a:xfrm>
          <a:custGeom>
            <a:avLst/>
            <a:gdLst/>
            <a:ahLst/>
            <a:cxnLst/>
            <a:rect l="l" t="t" r="r" b="b"/>
            <a:pathLst>
              <a:path w="2249484" h="1571852" extrusionOk="0">
                <a:moveTo>
                  <a:pt x="2249484" y="0"/>
                </a:moveTo>
                <a:lnTo>
                  <a:pt x="0" y="1571852"/>
                </a:lnTo>
                <a:lnTo>
                  <a:pt x="0" y="5454"/>
                </a:lnTo>
                <a:close/>
              </a:path>
            </a:pathLst>
          </a:custGeom>
          <a:gradFill>
            <a:gsLst>
              <a:gs pos="0">
                <a:srgbClr val="FF555F"/>
              </a:gs>
              <a:gs pos="62000">
                <a:srgbClr val="073262"/>
              </a:gs>
              <a:gs pos="100000">
                <a:srgbClr val="073262"/>
              </a:gs>
            </a:gsLst>
            <a:lin ang="6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" name="Google Shape;1315;p78"/>
          <p:cNvSpPr/>
          <p:nvPr/>
        </p:nvSpPr>
        <p:spPr>
          <a:xfrm>
            <a:off x="-11983" y="1997929"/>
            <a:ext cx="887194" cy="1242604"/>
          </a:xfrm>
          <a:custGeom>
            <a:avLst/>
            <a:gdLst/>
            <a:ahLst/>
            <a:cxnLst/>
            <a:rect l="l" t="t" r="r" b="b"/>
            <a:pathLst>
              <a:path w="2044232" h="2152308" extrusionOk="0">
                <a:moveTo>
                  <a:pt x="0" y="0"/>
                </a:moveTo>
                <a:lnTo>
                  <a:pt x="2044232" y="1103279"/>
                </a:lnTo>
                <a:lnTo>
                  <a:pt x="12401" y="2152308"/>
                </a:lnTo>
                <a:cubicBezTo>
                  <a:pt x="9265" y="1726858"/>
                  <a:pt x="3136" y="42545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FF555F">
                  <a:alpha val="0"/>
                </a:srgbClr>
              </a:gs>
              <a:gs pos="9000">
                <a:srgbClr val="FF555F">
                  <a:alpha val="0"/>
                </a:srgbClr>
              </a:gs>
              <a:gs pos="100000">
                <a:srgbClr val="FF555F"/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6" name="Google Shape;1316;p78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7" name="Google Shape;1317;p78"/>
          <p:cNvSpPr/>
          <p:nvPr/>
        </p:nvSpPr>
        <p:spPr>
          <a:xfrm rot="4191016">
            <a:off x="3401016" y="-500975"/>
            <a:ext cx="4556496" cy="3926865"/>
          </a:xfrm>
          <a:custGeom>
            <a:avLst/>
            <a:gdLst/>
            <a:ahLst/>
            <a:cxnLst/>
            <a:rect l="l" t="t" r="r" b="b"/>
            <a:pathLst>
              <a:path w="4556496" h="3926865" extrusionOk="0">
                <a:moveTo>
                  <a:pt x="0" y="3926865"/>
                </a:moveTo>
                <a:lnTo>
                  <a:pt x="414737" y="2796583"/>
                </a:lnTo>
                <a:cubicBezTo>
                  <a:pt x="414738" y="2796581"/>
                  <a:pt x="414739" y="2796580"/>
                  <a:pt x="414740" y="2796578"/>
                </a:cubicBezTo>
                <a:lnTo>
                  <a:pt x="4401057" y="0"/>
                </a:lnTo>
                <a:lnTo>
                  <a:pt x="4556496" y="712633"/>
                </a:lnTo>
                <a:lnTo>
                  <a:pt x="0" y="392686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8" name="Google Shape;1318;p78"/>
          <p:cNvSpPr/>
          <p:nvPr/>
        </p:nvSpPr>
        <p:spPr>
          <a:xfrm flipH="1">
            <a:off x="9184940" y="3705794"/>
            <a:ext cx="3007058" cy="2897317"/>
          </a:xfrm>
          <a:custGeom>
            <a:avLst/>
            <a:gdLst/>
            <a:ahLst/>
            <a:cxnLst/>
            <a:rect l="l" t="t" r="r" b="b"/>
            <a:pathLst>
              <a:path w="3013735" h="2897317" extrusionOk="0">
                <a:moveTo>
                  <a:pt x="1859431" y="0"/>
                </a:moveTo>
                <a:lnTo>
                  <a:pt x="0" y="1291679"/>
                </a:lnTo>
                <a:lnTo>
                  <a:pt x="0" y="2897317"/>
                </a:lnTo>
                <a:lnTo>
                  <a:pt x="3013735" y="79761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 Dark">
  <p:cSld name="Divider 3 Dark">
    <p:bg>
      <p:bgPr>
        <a:solidFill>
          <a:schemeClr val="accent1"/>
        </a:solidFill>
        <a:effectLst/>
      </p:bgPr>
    </p:bg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0" name="Google Shape;1320;p7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321" name="Google Shape;1321;p79"/>
          <p:cNvSpPr txBox="1">
            <a:spLocks noGrp="1"/>
          </p:cNvSpPr>
          <p:nvPr>
            <p:ph type="body" idx="1"/>
          </p:nvPr>
        </p:nvSpPr>
        <p:spPr>
          <a:xfrm>
            <a:off x="442800" y="3627052"/>
            <a:ext cx="59868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2" name="Google Shape;1322;p79"/>
          <p:cNvSpPr/>
          <p:nvPr/>
        </p:nvSpPr>
        <p:spPr>
          <a:xfrm>
            <a:off x="8285590" y="0"/>
            <a:ext cx="3906410" cy="4314825"/>
          </a:xfrm>
          <a:custGeom>
            <a:avLst/>
            <a:gdLst/>
            <a:ahLst/>
            <a:cxnLst/>
            <a:rect l="l" t="t" r="r" b="b"/>
            <a:pathLst>
              <a:path w="3906410" h="4314825" extrusionOk="0">
                <a:moveTo>
                  <a:pt x="0" y="0"/>
                </a:moveTo>
                <a:lnTo>
                  <a:pt x="3906410" y="0"/>
                </a:lnTo>
                <a:lnTo>
                  <a:pt x="3906410" y="3185599"/>
                </a:lnTo>
                <a:lnTo>
                  <a:pt x="3902170" y="3480792"/>
                </a:lnTo>
                <a:cubicBezTo>
                  <a:pt x="3899069" y="3758803"/>
                  <a:pt x="3897085" y="4036814"/>
                  <a:pt x="3896886" y="4314825"/>
                </a:cubicBezTo>
                <a:lnTo>
                  <a:pt x="1274336" y="2495550"/>
                </a:lnTo>
                <a:lnTo>
                  <a:pt x="2442736" y="169227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7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3" name="Google Shape;1323;p79"/>
          <p:cNvSpPr txBox="1">
            <a:spLocks noGrp="1"/>
          </p:cNvSpPr>
          <p:nvPr>
            <p:ph type="title"/>
          </p:nvPr>
        </p:nvSpPr>
        <p:spPr>
          <a:xfrm>
            <a:off x="442800" y="2260570"/>
            <a:ext cx="5983255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4" name="Google Shape;1324;p79"/>
          <p:cNvSpPr/>
          <p:nvPr/>
        </p:nvSpPr>
        <p:spPr>
          <a:xfrm>
            <a:off x="8285590" y="0"/>
            <a:ext cx="3906410" cy="4314825"/>
          </a:xfrm>
          <a:custGeom>
            <a:avLst/>
            <a:gdLst/>
            <a:ahLst/>
            <a:cxnLst/>
            <a:rect l="l" t="t" r="r" b="b"/>
            <a:pathLst>
              <a:path w="3906410" h="4314825" extrusionOk="0">
                <a:moveTo>
                  <a:pt x="0" y="0"/>
                </a:moveTo>
                <a:lnTo>
                  <a:pt x="3906410" y="0"/>
                </a:lnTo>
                <a:lnTo>
                  <a:pt x="3906410" y="3185599"/>
                </a:lnTo>
                <a:lnTo>
                  <a:pt x="3902170" y="3480792"/>
                </a:lnTo>
                <a:cubicBezTo>
                  <a:pt x="3899069" y="3758803"/>
                  <a:pt x="3897085" y="4036814"/>
                  <a:pt x="3896886" y="4314825"/>
                </a:cubicBezTo>
                <a:lnTo>
                  <a:pt x="1274336" y="2495550"/>
                </a:lnTo>
                <a:lnTo>
                  <a:pt x="2442736" y="169227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5" name="Google Shape;1325;p79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6" name="Google Shape;1326;p79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7" name="Google Shape;1327;p79"/>
          <p:cNvSpPr/>
          <p:nvPr/>
        </p:nvSpPr>
        <p:spPr>
          <a:xfrm>
            <a:off x="9555684" y="2262186"/>
            <a:ext cx="2636371" cy="3683939"/>
          </a:xfrm>
          <a:custGeom>
            <a:avLst/>
            <a:gdLst/>
            <a:ahLst/>
            <a:cxnLst/>
            <a:rect l="l" t="t" r="r" b="b"/>
            <a:pathLst>
              <a:path w="2523330" h="3525979" extrusionOk="0">
                <a:moveTo>
                  <a:pt x="2519523" y="0"/>
                </a:moveTo>
                <a:lnTo>
                  <a:pt x="0" y="1763282"/>
                </a:lnTo>
                <a:lnTo>
                  <a:pt x="2523201" y="3525979"/>
                </a:lnTo>
                <a:cubicBezTo>
                  <a:pt x="2524259" y="2344879"/>
                  <a:pt x="2518465" y="1181100"/>
                  <a:pt x="2519523" y="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0000">
                <a:schemeClr val="accent3"/>
              </a:gs>
              <a:gs pos="92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8" name="Google Shape;1328;p79"/>
          <p:cNvSpPr/>
          <p:nvPr/>
        </p:nvSpPr>
        <p:spPr>
          <a:xfrm>
            <a:off x="9555684" y="2262186"/>
            <a:ext cx="2636371" cy="3683939"/>
          </a:xfrm>
          <a:custGeom>
            <a:avLst/>
            <a:gdLst/>
            <a:ahLst/>
            <a:cxnLst/>
            <a:rect l="l" t="t" r="r" b="b"/>
            <a:pathLst>
              <a:path w="2523330" h="3525979" extrusionOk="0">
                <a:moveTo>
                  <a:pt x="2519523" y="0"/>
                </a:moveTo>
                <a:lnTo>
                  <a:pt x="0" y="1763282"/>
                </a:lnTo>
                <a:lnTo>
                  <a:pt x="2523201" y="3525979"/>
                </a:lnTo>
                <a:cubicBezTo>
                  <a:pt x="2524259" y="2344879"/>
                  <a:pt x="2518465" y="1181100"/>
                  <a:pt x="2519523" y="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0000">
                <a:schemeClr val="accent3"/>
              </a:gs>
              <a:gs pos="92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9" name="Google Shape;1329;p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8134"/>
            <a:ext cx="935900" cy="2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4 Dark">
  <p:cSld name="Divider 4 Dark">
    <p:bg>
      <p:bgPr>
        <a:solidFill>
          <a:schemeClr val="dk2"/>
        </a:solidFill>
        <a:effectLst/>
      </p:bgPr>
    </p:bg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80"/>
          <p:cNvSpPr/>
          <p:nvPr/>
        </p:nvSpPr>
        <p:spPr>
          <a:xfrm>
            <a:off x="-6225" y="4376941"/>
            <a:ext cx="6589331" cy="2481059"/>
          </a:xfrm>
          <a:custGeom>
            <a:avLst/>
            <a:gdLst/>
            <a:ahLst/>
            <a:cxnLst/>
            <a:rect l="l" t="t" r="r" b="b"/>
            <a:pathLst>
              <a:path w="6589331" h="2481059" extrusionOk="0">
                <a:moveTo>
                  <a:pt x="3012948" y="0"/>
                </a:moveTo>
                <a:lnTo>
                  <a:pt x="6589331" y="2471153"/>
                </a:lnTo>
                <a:lnTo>
                  <a:pt x="5715" y="2481059"/>
                </a:lnTo>
                <a:lnTo>
                  <a:pt x="0" y="2472071"/>
                </a:lnTo>
                <a:lnTo>
                  <a:pt x="0" y="209415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8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80"/>
          <p:cNvSpPr txBox="1">
            <a:spLocks noGrp="1"/>
          </p:cNvSpPr>
          <p:nvPr>
            <p:ph type="body" idx="1"/>
          </p:nvPr>
        </p:nvSpPr>
        <p:spPr>
          <a:xfrm>
            <a:off x="2674257" y="2540943"/>
            <a:ext cx="6843487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4" name="Google Shape;1334;p80"/>
          <p:cNvSpPr/>
          <p:nvPr/>
        </p:nvSpPr>
        <p:spPr>
          <a:xfrm flipH="1">
            <a:off x="4047304" y="5413691"/>
            <a:ext cx="4092877" cy="1449275"/>
          </a:xfrm>
          <a:custGeom>
            <a:avLst/>
            <a:gdLst/>
            <a:ahLst/>
            <a:cxnLst/>
            <a:rect l="l" t="t" r="r" b="b"/>
            <a:pathLst>
              <a:path w="4092877" h="1449275" extrusionOk="0">
                <a:moveTo>
                  <a:pt x="2044180" y="0"/>
                </a:moveTo>
                <a:lnTo>
                  <a:pt x="0" y="1449275"/>
                </a:lnTo>
                <a:lnTo>
                  <a:pt x="4092877" y="1449275"/>
                </a:lnTo>
                <a:lnTo>
                  <a:pt x="3674121" y="1155304"/>
                </a:lnTo>
                <a:cubicBezTo>
                  <a:pt x="3130807" y="770202"/>
                  <a:pt x="2569124" y="363906"/>
                  <a:pt x="2044180" y="0"/>
                </a:cubicBezTo>
                <a:close/>
              </a:path>
            </a:pathLst>
          </a:custGeom>
          <a:gradFill>
            <a:gsLst>
              <a:gs pos="0">
                <a:srgbClr val="FF555F">
                  <a:alpha val="32156"/>
                </a:srgbClr>
              </a:gs>
              <a:gs pos="50000">
                <a:schemeClr val="accent2"/>
              </a:gs>
              <a:gs pos="98000">
                <a:srgbClr val="FF555F">
                  <a:alpha val="32156"/>
                </a:srgbClr>
              </a:gs>
              <a:gs pos="100000">
                <a:srgbClr val="FF555F">
                  <a:alpha val="32156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5" name="Google Shape;1335;p80"/>
          <p:cNvSpPr/>
          <p:nvPr/>
        </p:nvSpPr>
        <p:spPr>
          <a:xfrm>
            <a:off x="-511" y="3891879"/>
            <a:ext cx="4261361" cy="2964425"/>
          </a:xfrm>
          <a:custGeom>
            <a:avLst/>
            <a:gdLst/>
            <a:ahLst/>
            <a:cxnLst/>
            <a:rect l="l" t="t" r="r" b="b"/>
            <a:pathLst>
              <a:path w="5520690" h="3840480" extrusionOk="0">
                <a:moveTo>
                  <a:pt x="0" y="0"/>
                </a:moveTo>
                <a:lnTo>
                  <a:pt x="5520690" y="3840480"/>
                </a:lnTo>
                <a:lnTo>
                  <a:pt x="0" y="384048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6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6" name="Google Shape;1336;p80"/>
          <p:cNvSpPr/>
          <p:nvPr/>
        </p:nvSpPr>
        <p:spPr>
          <a:xfrm flipH="1">
            <a:off x="7929175" y="3891879"/>
            <a:ext cx="4261361" cy="2964425"/>
          </a:xfrm>
          <a:custGeom>
            <a:avLst/>
            <a:gdLst/>
            <a:ahLst/>
            <a:cxnLst/>
            <a:rect l="l" t="t" r="r" b="b"/>
            <a:pathLst>
              <a:path w="5520690" h="3840480" extrusionOk="0">
                <a:moveTo>
                  <a:pt x="0" y="0"/>
                </a:moveTo>
                <a:lnTo>
                  <a:pt x="5520690" y="3840480"/>
                </a:lnTo>
                <a:lnTo>
                  <a:pt x="0" y="384048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6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7" name="Google Shape;1337;p80"/>
          <p:cNvSpPr txBox="1">
            <a:spLocks noGrp="1"/>
          </p:cNvSpPr>
          <p:nvPr>
            <p:ph type="title"/>
          </p:nvPr>
        </p:nvSpPr>
        <p:spPr>
          <a:xfrm>
            <a:off x="2674257" y="1239876"/>
            <a:ext cx="6843486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8" name="Google Shape;1338;p80"/>
          <p:cNvSpPr/>
          <p:nvPr/>
        </p:nvSpPr>
        <p:spPr>
          <a:xfrm>
            <a:off x="-6225" y="4376941"/>
            <a:ext cx="6589331" cy="2481059"/>
          </a:xfrm>
          <a:custGeom>
            <a:avLst/>
            <a:gdLst/>
            <a:ahLst/>
            <a:cxnLst/>
            <a:rect l="l" t="t" r="r" b="b"/>
            <a:pathLst>
              <a:path w="6589331" h="2481059" extrusionOk="0">
                <a:moveTo>
                  <a:pt x="3012948" y="0"/>
                </a:moveTo>
                <a:lnTo>
                  <a:pt x="6589331" y="2471153"/>
                </a:lnTo>
                <a:lnTo>
                  <a:pt x="5715" y="2481059"/>
                </a:lnTo>
                <a:lnTo>
                  <a:pt x="0" y="2472071"/>
                </a:lnTo>
                <a:lnTo>
                  <a:pt x="0" y="209415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8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9" name="Google Shape;1339;p80"/>
          <p:cNvSpPr/>
          <p:nvPr/>
        </p:nvSpPr>
        <p:spPr>
          <a:xfrm>
            <a:off x="-511" y="3891879"/>
            <a:ext cx="4261361" cy="2964425"/>
          </a:xfrm>
          <a:custGeom>
            <a:avLst/>
            <a:gdLst/>
            <a:ahLst/>
            <a:cxnLst/>
            <a:rect l="l" t="t" r="r" b="b"/>
            <a:pathLst>
              <a:path w="5520690" h="3840480" extrusionOk="0">
                <a:moveTo>
                  <a:pt x="0" y="0"/>
                </a:moveTo>
                <a:lnTo>
                  <a:pt x="5520690" y="3840480"/>
                </a:lnTo>
                <a:lnTo>
                  <a:pt x="0" y="384048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6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0" name="Google Shape;1340;p80"/>
          <p:cNvSpPr/>
          <p:nvPr/>
        </p:nvSpPr>
        <p:spPr>
          <a:xfrm flipH="1">
            <a:off x="7929175" y="3891879"/>
            <a:ext cx="4261361" cy="2964425"/>
          </a:xfrm>
          <a:custGeom>
            <a:avLst/>
            <a:gdLst/>
            <a:ahLst/>
            <a:cxnLst/>
            <a:rect l="l" t="t" r="r" b="b"/>
            <a:pathLst>
              <a:path w="5520690" h="3840480" extrusionOk="0">
                <a:moveTo>
                  <a:pt x="0" y="0"/>
                </a:moveTo>
                <a:lnTo>
                  <a:pt x="5520690" y="3840480"/>
                </a:lnTo>
                <a:lnTo>
                  <a:pt x="0" y="384048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6000">
                <a:schemeClr val="accent2"/>
              </a:gs>
              <a:gs pos="68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1" name="Google Shape;1341;p80"/>
          <p:cNvSpPr/>
          <p:nvPr/>
        </p:nvSpPr>
        <p:spPr>
          <a:xfrm flipH="1">
            <a:off x="5606920" y="4371977"/>
            <a:ext cx="6580566" cy="2490989"/>
          </a:xfrm>
          <a:custGeom>
            <a:avLst/>
            <a:gdLst/>
            <a:ahLst/>
            <a:cxnLst/>
            <a:rect l="l" t="t" r="r" b="b"/>
            <a:pathLst>
              <a:path w="6580566" h="2490989" extrusionOk="0">
                <a:moveTo>
                  <a:pt x="3009863" y="0"/>
                </a:moveTo>
                <a:lnTo>
                  <a:pt x="0" y="2099561"/>
                </a:lnTo>
                <a:lnTo>
                  <a:pt x="0" y="2490989"/>
                </a:lnTo>
                <a:lnTo>
                  <a:pt x="5268197" y="2490989"/>
                </a:lnTo>
                <a:lnTo>
                  <a:pt x="6580566" y="247612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28000">
                <a:srgbClr val="00AECF">
                  <a:alpha val="0"/>
                </a:srgbClr>
              </a:gs>
              <a:gs pos="92000">
                <a:schemeClr val="accent1"/>
              </a:gs>
              <a:gs pos="100000">
                <a:schemeClr val="accent1"/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2" name="Google Shape;1342;p80"/>
          <p:cNvSpPr/>
          <p:nvPr/>
        </p:nvSpPr>
        <p:spPr>
          <a:xfrm flipH="1">
            <a:off x="5606920" y="4371977"/>
            <a:ext cx="6580566" cy="2490989"/>
          </a:xfrm>
          <a:custGeom>
            <a:avLst/>
            <a:gdLst/>
            <a:ahLst/>
            <a:cxnLst/>
            <a:rect l="l" t="t" r="r" b="b"/>
            <a:pathLst>
              <a:path w="6580566" h="2490989" extrusionOk="0">
                <a:moveTo>
                  <a:pt x="3009863" y="0"/>
                </a:moveTo>
                <a:lnTo>
                  <a:pt x="0" y="2099561"/>
                </a:lnTo>
                <a:lnTo>
                  <a:pt x="0" y="2490989"/>
                </a:lnTo>
                <a:lnTo>
                  <a:pt x="5268197" y="2490989"/>
                </a:lnTo>
                <a:lnTo>
                  <a:pt x="6580566" y="247612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8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3" name="Google Shape;1343;p80"/>
          <p:cNvSpPr/>
          <p:nvPr/>
        </p:nvSpPr>
        <p:spPr>
          <a:xfrm flipH="1">
            <a:off x="4047304" y="5413691"/>
            <a:ext cx="4092877" cy="1449275"/>
          </a:xfrm>
          <a:custGeom>
            <a:avLst/>
            <a:gdLst/>
            <a:ahLst/>
            <a:cxnLst/>
            <a:rect l="l" t="t" r="r" b="b"/>
            <a:pathLst>
              <a:path w="4092877" h="1449275" extrusionOk="0">
                <a:moveTo>
                  <a:pt x="2044180" y="0"/>
                </a:moveTo>
                <a:lnTo>
                  <a:pt x="0" y="1449275"/>
                </a:lnTo>
                <a:lnTo>
                  <a:pt x="4092877" y="1449275"/>
                </a:lnTo>
                <a:lnTo>
                  <a:pt x="3674121" y="1155304"/>
                </a:lnTo>
                <a:cubicBezTo>
                  <a:pt x="3130807" y="770202"/>
                  <a:pt x="2569124" y="363906"/>
                  <a:pt x="2044180" y="0"/>
                </a:cubicBezTo>
                <a:close/>
              </a:path>
            </a:pathLst>
          </a:custGeom>
          <a:gradFill>
            <a:gsLst>
              <a:gs pos="0">
                <a:srgbClr val="FF555F">
                  <a:alpha val="32156"/>
                </a:srgbClr>
              </a:gs>
              <a:gs pos="50000">
                <a:schemeClr val="accent2"/>
              </a:gs>
              <a:gs pos="98000">
                <a:srgbClr val="FF555F">
                  <a:alpha val="32156"/>
                </a:srgbClr>
              </a:gs>
              <a:gs pos="100000">
                <a:srgbClr val="FF555F">
                  <a:alpha val="32156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4" name="Google Shape;1344;p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8134"/>
            <a:ext cx="9359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5" name="Google Shape;1345;p80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6" name="Google Shape;1346;p80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5 Dark">
  <p:cSld name="Divider 5 Dark">
    <p:bg>
      <p:bgPr>
        <a:solidFill>
          <a:schemeClr val="dk2"/>
        </a:solidFill>
        <a:effectLst/>
      </p:bgPr>
    </p:bg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8" name="Google Shape;1348;p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349" name="Google Shape;1349;p81"/>
          <p:cNvSpPr/>
          <p:nvPr/>
        </p:nvSpPr>
        <p:spPr>
          <a:xfrm>
            <a:off x="0" y="4900507"/>
            <a:ext cx="4262572" cy="1957493"/>
          </a:xfrm>
          <a:custGeom>
            <a:avLst/>
            <a:gdLst/>
            <a:ahLst/>
            <a:cxnLst/>
            <a:rect l="l" t="t" r="r" b="b"/>
            <a:pathLst>
              <a:path w="4262572" h="1957493" extrusionOk="0">
                <a:moveTo>
                  <a:pt x="1462275" y="0"/>
                </a:moveTo>
                <a:lnTo>
                  <a:pt x="4262572" y="1957493"/>
                </a:lnTo>
                <a:lnTo>
                  <a:pt x="0" y="1957493"/>
                </a:lnTo>
                <a:lnTo>
                  <a:pt x="0" y="1021999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1000">
                <a:schemeClr val="accent2"/>
              </a:gs>
              <a:gs pos="100000">
                <a:srgbClr val="FF555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81"/>
          <p:cNvSpPr/>
          <p:nvPr/>
        </p:nvSpPr>
        <p:spPr>
          <a:xfrm>
            <a:off x="1739901" y="5448182"/>
            <a:ext cx="4065894" cy="1412994"/>
          </a:xfrm>
          <a:custGeom>
            <a:avLst/>
            <a:gdLst/>
            <a:ahLst/>
            <a:cxnLst/>
            <a:rect l="l" t="t" r="r" b="b"/>
            <a:pathLst>
              <a:path w="4525452" h="1572702" extrusionOk="0">
                <a:moveTo>
                  <a:pt x="0" y="1569168"/>
                </a:moveTo>
                <a:lnTo>
                  <a:pt x="2265873" y="0"/>
                </a:lnTo>
                <a:lnTo>
                  <a:pt x="4525452" y="1572702"/>
                </a:lnTo>
                <a:lnTo>
                  <a:pt x="0" y="1569168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79000">
                <a:schemeClr val="accent1"/>
              </a:gs>
              <a:gs pos="100000">
                <a:schemeClr val="accent1"/>
              </a:gs>
            </a:gsLst>
            <a:lin ang="2159399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81"/>
          <p:cNvSpPr txBox="1">
            <a:spLocks noGrp="1"/>
          </p:cNvSpPr>
          <p:nvPr>
            <p:ph type="body" idx="1"/>
          </p:nvPr>
        </p:nvSpPr>
        <p:spPr>
          <a:xfrm>
            <a:off x="2674257" y="3702319"/>
            <a:ext cx="6843487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2" name="Google Shape;1352;p81"/>
          <p:cNvSpPr/>
          <p:nvPr/>
        </p:nvSpPr>
        <p:spPr>
          <a:xfrm rot="10800000">
            <a:off x="9083364" y="0"/>
            <a:ext cx="3108635" cy="1425182"/>
          </a:xfrm>
          <a:custGeom>
            <a:avLst/>
            <a:gdLst/>
            <a:ahLst/>
            <a:cxnLst/>
            <a:rect l="l" t="t" r="r" b="b"/>
            <a:pathLst>
              <a:path w="3108635" h="1425182" extrusionOk="0">
                <a:moveTo>
                  <a:pt x="3108635" y="1425182"/>
                </a:moveTo>
                <a:lnTo>
                  <a:pt x="0" y="1425182"/>
                </a:lnTo>
                <a:lnTo>
                  <a:pt x="0" y="730957"/>
                </a:lnTo>
                <a:lnTo>
                  <a:pt x="1084862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1000">
                <a:schemeClr val="accent2"/>
              </a:gs>
              <a:gs pos="100000">
                <a:srgbClr val="FF555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81"/>
          <p:cNvSpPr/>
          <p:nvPr/>
        </p:nvSpPr>
        <p:spPr>
          <a:xfrm rot="10800000">
            <a:off x="7899082" y="-1"/>
            <a:ext cx="2943008" cy="1021432"/>
          </a:xfrm>
          <a:custGeom>
            <a:avLst/>
            <a:gdLst/>
            <a:ahLst/>
            <a:cxnLst/>
            <a:rect l="l" t="t" r="r" b="b"/>
            <a:pathLst>
              <a:path w="2943008" h="1021432" extrusionOk="0">
                <a:moveTo>
                  <a:pt x="2943008" y="1021432"/>
                </a:moveTo>
                <a:lnTo>
                  <a:pt x="0" y="1021432"/>
                </a:lnTo>
                <a:lnTo>
                  <a:pt x="1473230" y="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79000">
                <a:schemeClr val="accent1"/>
              </a:gs>
              <a:gs pos="100000">
                <a:schemeClr val="accent1"/>
              </a:gs>
            </a:gsLst>
            <a:lin ang="2159399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4" name="Google Shape;1354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355" name="Google Shape;1355;p81"/>
          <p:cNvSpPr txBox="1">
            <a:spLocks noGrp="1"/>
          </p:cNvSpPr>
          <p:nvPr>
            <p:ph type="title"/>
          </p:nvPr>
        </p:nvSpPr>
        <p:spPr>
          <a:xfrm>
            <a:off x="2674257" y="2401252"/>
            <a:ext cx="6843486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6" name="Google Shape;1356;p81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7" name="Google Shape;1357;p81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w/ Subtitle Dark">
  <p:cSld name="Title Only w/ Subtitle Dark">
    <p:bg>
      <p:bgPr>
        <a:solidFill>
          <a:schemeClr val="dk2"/>
        </a:solidFill>
        <a:effectLst/>
      </p:bgPr>
    </p:bg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9" name="Google Shape;1359;p8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360" name="Google Shape;1360;p82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361" name="Google Shape;1361;p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362" name="Google Shape;1362;p82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3" name="Google Shape;1363;p82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4" name="Google Shape;1364;p82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5" name="Google Shape;1365;p82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6" name="Google Shape;1366;p82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82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Dark">
  <p:cSld name="Title Only Dark">
    <p:bg>
      <p:bgPr>
        <a:solidFill>
          <a:schemeClr val="dk2"/>
        </a:solidFill>
        <a:effectLst/>
      </p:bgPr>
    </p:bg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" name="Google Shape;1379;p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0" name="Google Shape;1380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381" name="Google Shape;1381;p84"/>
          <p:cNvSpPr txBox="1">
            <a:spLocks noGrp="1"/>
          </p:cNvSpPr>
          <p:nvPr>
            <p:ph type="body" idx="1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2" name="Google Shape;1382;p84"/>
          <p:cNvSpPr txBox="1">
            <a:spLocks noGrp="1"/>
          </p:cNvSpPr>
          <p:nvPr>
            <p:ph type="title"/>
          </p:nvPr>
        </p:nvSpPr>
        <p:spPr>
          <a:xfrm>
            <a:off x="442800" y="388845"/>
            <a:ext cx="11304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3" name="Google Shape;1383;p84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84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84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84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1"/>
          <p:cNvSpPr/>
          <p:nvPr/>
        </p:nvSpPr>
        <p:spPr>
          <a:xfrm rot="3341389" flipH="1">
            <a:off x="1619971" y="-3540963"/>
            <a:ext cx="8946510" cy="13936140"/>
          </a:xfrm>
          <a:custGeom>
            <a:avLst/>
            <a:gdLst/>
            <a:ahLst/>
            <a:cxnLst/>
            <a:rect l="l" t="t" r="r" b="b"/>
            <a:pathLst>
              <a:path w="8946510" h="13936140" extrusionOk="0">
                <a:moveTo>
                  <a:pt x="3879008" y="0"/>
                </a:moveTo>
                <a:lnTo>
                  <a:pt x="8946510" y="7425845"/>
                </a:lnTo>
                <a:lnTo>
                  <a:pt x="8946510" y="11298977"/>
                </a:lnTo>
                <a:lnTo>
                  <a:pt x="5082050" y="13936140"/>
                </a:lnTo>
                <a:lnTo>
                  <a:pt x="0" y="6488978"/>
                </a:lnTo>
                <a:lnTo>
                  <a:pt x="0" y="2639589"/>
                </a:lnTo>
                <a:lnTo>
                  <a:pt x="386801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5000">
                <a:schemeClr val="lt1"/>
              </a:gs>
              <a:gs pos="50000">
                <a:schemeClr val="lt1"/>
              </a:gs>
              <a:gs pos="95000">
                <a:schemeClr val="lt1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4" name="Google Shape;464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21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21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7" name="Google Shape;467;p21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8" name="Google Shape;468;p21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21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1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21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21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21"/>
          <p:cNvSpPr>
            <a:spLocks noGrp="1"/>
          </p:cNvSpPr>
          <p:nvPr>
            <p:ph type="chart" idx="3"/>
          </p:nvPr>
        </p:nvSpPr>
        <p:spPr>
          <a:xfrm>
            <a:off x="442799" y="2249826"/>
            <a:ext cx="11304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Char char="►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 sz="16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Dark">
  <p:cSld name="Two Content Dark">
    <p:bg>
      <p:bgPr>
        <a:solidFill>
          <a:schemeClr val="dk2"/>
        </a:solidFill>
        <a:effectLst/>
      </p:bgPr>
    </p:bg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8" name="Google Shape;1388;p8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390" name="Google Shape;1390;p85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85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2" name="Google Shape;1392;p85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3" name="Google Shape;1393;p85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4" name="Google Shape;1394;p85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5" name="Google Shape;1395;p85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6" name="Google Shape;1396;p85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7" name="Google Shape;1397;p85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8" name="Google Shape;1398;p85"/>
          <p:cNvSpPr txBox="1">
            <a:spLocks noGrp="1"/>
          </p:cNvSpPr>
          <p:nvPr>
            <p:ph type="body" idx="3"/>
          </p:nvPr>
        </p:nvSpPr>
        <p:spPr>
          <a:xfrm>
            <a:off x="442799" y="2249826"/>
            <a:ext cx="5399999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9" name="Google Shape;1399;p85"/>
          <p:cNvSpPr txBox="1">
            <a:spLocks noGrp="1"/>
          </p:cNvSpPr>
          <p:nvPr>
            <p:ph type="body" idx="4"/>
          </p:nvPr>
        </p:nvSpPr>
        <p:spPr>
          <a:xfrm>
            <a:off x="6346799" y="2249826"/>
            <a:ext cx="5399999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704">
          <p15:clr>
            <a:srgbClr val="FBAE40"/>
          </p15:clr>
        </p15:guide>
        <p15:guide id="2" pos="3976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 Dark">
  <p:cSld name="Three Content Dark">
    <p:bg>
      <p:bgPr>
        <a:solidFill>
          <a:schemeClr val="dk2"/>
        </a:solidFill>
        <a:effectLst/>
      </p:bgPr>
    </p:bg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1" name="Google Shape;1401;p8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2" name="Google Shape;1402;p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403" name="Google Shape;1403;p86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4" name="Google Shape;1404;p86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5" name="Google Shape;1405;p86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6" name="Google Shape;1406;p86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86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86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p86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0" name="Google Shape;1410;p86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1" name="Google Shape;1411;p86"/>
          <p:cNvSpPr txBox="1">
            <a:spLocks noGrp="1"/>
          </p:cNvSpPr>
          <p:nvPr>
            <p:ph type="body" idx="3"/>
          </p:nvPr>
        </p:nvSpPr>
        <p:spPr>
          <a:xfrm>
            <a:off x="442799" y="2249827"/>
            <a:ext cx="3492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2" name="Google Shape;1412;p86"/>
          <p:cNvSpPr txBox="1">
            <a:spLocks noGrp="1"/>
          </p:cNvSpPr>
          <p:nvPr>
            <p:ph type="body" idx="4"/>
          </p:nvPr>
        </p:nvSpPr>
        <p:spPr>
          <a:xfrm>
            <a:off x="4348799" y="2249827"/>
            <a:ext cx="3492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86"/>
          <p:cNvSpPr txBox="1">
            <a:spLocks noGrp="1"/>
          </p:cNvSpPr>
          <p:nvPr>
            <p:ph type="body" idx="5"/>
          </p:nvPr>
        </p:nvSpPr>
        <p:spPr>
          <a:xfrm>
            <a:off x="8254798" y="2249827"/>
            <a:ext cx="3492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ntent Dark">
  <p:cSld name="Four Content Dark">
    <p:bg>
      <p:bgPr>
        <a:solidFill>
          <a:schemeClr val="dk2"/>
        </a:solidFill>
        <a:effectLst/>
      </p:bgPr>
    </p:bg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5" name="Google Shape;1415;p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416" name="Google Shape;1416;p87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rgbClr val="073262"/>
              </a:gs>
              <a:gs pos="33000">
                <a:schemeClr val="accent2"/>
              </a:gs>
              <a:gs pos="68000">
                <a:schemeClr val="accent1"/>
              </a:gs>
              <a:gs pos="98000">
                <a:srgbClr val="073262"/>
              </a:gs>
              <a:gs pos="100000">
                <a:srgbClr val="073262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7" name="Google Shape;1417;p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418" name="Google Shape;1418;p87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9" name="Google Shape;1419;p87"/>
          <p:cNvSpPr txBox="1">
            <a:spLocks noGrp="1"/>
          </p:cNvSpPr>
          <p:nvPr>
            <p:ph type="body" idx="1"/>
          </p:nvPr>
        </p:nvSpPr>
        <p:spPr>
          <a:xfrm>
            <a:off x="442800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0" name="Google Shape;1420;p87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1" name="Google Shape;1421;p87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87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" name="Google Shape;1423;p87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4" name="Google Shape;1424;p87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5" name="Google Shape;1425;p87"/>
          <p:cNvSpPr txBox="1">
            <a:spLocks noGrp="1"/>
          </p:cNvSpPr>
          <p:nvPr>
            <p:ph type="body" idx="3"/>
          </p:nvPr>
        </p:nvSpPr>
        <p:spPr>
          <a:xfrm>
            <a:off x="442799" y="2249826"/>
            <a:ext cx="2520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6" name="Google Shape;1426;p87"/>
          <p:cNvSpPr txBox="1">
            <a:spLocks noGrp="1"/>
          </p:cNvSpPr>
          <p:nvPr>
            <p:ph type="body" idx="4"/>
          </p:nvPr>
        </p:nvSpPr>
        <p:spPr>
          <a:xfrm>
            <a:off x="3370799" y="2249826"/>
            <a:ext cx="2520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7" name="Google Shape;1427;p87"/>
          <p:cNvSpPr txBox="1">
            <a:spLocks noGrp="1"/>
          </p:cNvSpPr>
          <p:nvPr>
            <p:ph type="body" idx="5"/>
          </p:nvPr>
        </p:nvSpPr>
        <p:spPr>
          <a:xfrm>
            <a:off x="6298799" y="2249826"/>
            <a:ext cx="2520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8" name="Google Shape;1428;p87"/>
          <p:cNvSpPr txBox="1">
            <a:spLocks noGrp="1"/>
          </p:cNvSpPr>
          <p:nvPr>
            <p:ph type="body" idx="6"/>
          </p:nvPr>
        </p:nvSpPr>
        <p:spPr>
          <a:xfrm>
            <a:off x="9226798" y="2249826"/>
            <a:ext cx="2520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ntent Dark">
  <p:cSld name="Six Content Dark">
    <p:bg>
      <p:bgPr>
        <a:solidFill>
          <a:schemeClr val="dk2"/>
        </a:solidFill>
        <a:effectLst/>
      </p:bgPr>
    </p:bg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0" name="Google Shape;1430;p8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1" name="Google Shape;1431;p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432" name="Google Shape;1432;p88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3" name="Google Shape;1433;p88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4" name="Google Shape;1434;p88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5" name="Google Shape;1435;p88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6" name="Google Shape;1436;p88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7" name="Google Shape;1437;p88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8" name="Google Shape;1438;p88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9" name="Google Shape;1439;p88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0" name="Google Shape;1440;p88"/>
          <p:cNvSpPr txBox="1">
            <a:spLocks noGrp="1"/>
          </p:cNvSpPr>
          <p:nvPr>
            <p:ph type="body" idx="3"/>
          </p:nvPr>
        </p:nvSpPr>
        <p:spPr>
          <a:xfrm>
            <a:off x="442799" y="2249827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1" name="Google Shape;1441;p88"/>
          <p:cNvSpPr txBox="1">
            <a:spLocks noGrp="1"/>
          </p:cNvSpPr>
          <p:nvPr>
            <p:ph type="body" idx="4"/>
          </p:nvPr>
        </p:nvSpPr>
        <p:spPr>
          <a:xfrm>
            <a:off x="4348799" y="2249827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2" name="Google Shape;1442;p88"/>
          <p:cNvSpPr txBox="1">
            <a:spLocks noGrp="1"/>
          </p:cNvSpPr>
          <p:nvPr>
            <p:ph type="body" idx="5"/>
          </p:nvPr>
        </p:nvSpPr>
        <p:spPr>
          <a:xfrm>
            <a:off x="8254798" y="2249827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3" name="Google Shape;1443;p88"/>
          <p:cNvSpPr txBox="1">
            <a:spLocks noGrp="1"/>
          </p:cNvSpPr>
          <p:nvPr>
            <p:ph type="body" idx="6"/>
          </p:nvPr>
        </p:nvSpPr>
        <p:spPr>
          <a:xfrm>
            <a:off x="442799" y="4412359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4" name="Google Shape;1444;p88"/>
          <p:cNvSpPr txBox="1">
            <a:spLocks noGrp="1"/>
          </p:cNvSpPr>
          <p:nvPr>
            <p:ph type="body" idx="7"/>
          </p:nvPr>
        </p:nvSpPr>
        <p:spPr>
          <a:xfrm>
            <a:off x="4348799" y="4412359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5" name="Google Shape;1445;p88"/>
          <p:cNvSpPr txBox="1">
            <a:spLocks noGrp="1"/>
          </p:cNvSpPr>
          <p:nvPr>
            <p:ph type="body" idx="8"/>
          </p:nvPr>
        </p:nvSpPr>
        <p:spPr>
          <a:xfrm>
            <a:off x="8254798" y="4412359"/>
            <a:ext cx="3492000" cy="1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Object Box Dark">
  <p:cSld name="Text and Object Box Dark">
    <p:bg>
      <p:bgPr>
        <a:solidFill>
          <a:schemeClr val="dk2"/>
        </a:solidFill>
        <a:effectLst/>
      </p:bgPr>
    </p:bg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7" name="Google Shape;1447;p8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8" name="Google Shape;1448;p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449" name="Google Shape;1449;p89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0" name="Google Shape;1450;p89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1" name="Google Shape;1451;p89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2" name="Google Shape;1452;p89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3" name="Google Shape;1453;p89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4" name="Google Shape;1454;p89"/>
          <p:cNvSpPr txBox="1">
            <a:spLocks noGrp="1"/>
          </p:cNvSpPr>
          <p:nvPr>
            <p:ph type="body" idx="2"/>
          </p:nvPr>
        </p:nvSpPr>
        <p:spPr>
          <a:xfrm>
            <a:off x="6346798" y="2249827"/>
            <a:ext cx="5400000" cy="30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5" name="Google Shape;1455;p89"/>
          <p:cNvSpPr txBox="1">
            <a:spLocks noGrp="1"/>
          </p:cNvSpPr>
          <p:nvPr>
            <p:ph type="body" idx="3"/>
          </p:nvPr>
        </p:nvSpPr>
        <p:spPr>
          <a:xfrm>
            <a:off x="6346798" y="5448612"/>
            <a:ext cx="5400000" cy="689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Font typeface="Arial"/>
              <a:buNone/>
              <a:defRPr sz="1600" b="0">
                <a:solidFill>
                  <a:schemeClr val="dk2"/>
                </a:solidFill>
              </a:defRPr>
            </a:lvl2pPr>
            <a:lvl3pPr marL="1371600" lvl="2" indent="-299719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Arial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2895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Char char="►"/>
              <a:defRPr sz="1200"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Georgia"/>
              <a:buNone/>
              <a:defRPr sz="105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6" name="Google Shape;1456;p89"/>
          <p:cNvSpPr txBox="1">
            <a:spLocks noGrp="1"/>
          </p:cNvSpPr>
          <p:nvPr>
            <p:ph type="body" idx="4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7" name="Google Shape;1457;p89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8" name="Google Shape;1458;p89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9" name="Google Shape;1459;p89"/>
          <p:cNvSpPr txBox="1">
            <a:spLocks noGrp="1"/>
          </p:cNvSpPr>
          <p:nvPr>
            <p:ph type="body" idx="5"/>
          </p:nvPr>
        </p:nvSpPr>
        <p:spPr>
          <a:xfrm>
            <a:off x="442799" y="2249827"/>
            <a:ext cx="5400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>
                <a:solidFill>
                  <a:schemeClr val="accen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Dark">
  <p:cSld name="Table Dark">
    <p:bg>
      <p:bgPr>
        <a:solidFill>
          <a:schemeClr val="dk2"/>
        </a:solidFill>
        <a:effectLst/>
      </p:bgPr>
    </p:bg>
    <p:spTree>
      <p:nvGrpSpPr>
        <p:cNvPr id="1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1" name="Google Shape;1461;p9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462" name="Google Shape;1462;p90"/>
          <p:cNvSpPr>
            <a:spLocks noGrp="1"/>
          </p:cNvSpPr>
          <p:nvPr>
            <p:ph type="tbl" idx="2"/>
          </p:nvPr>
        </p:nvSpPr>
        <p:spPr>
          <a:xfrm>
            <a:off x="442799" y="2249826"/>
            <a:ext cx="11304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463" name="Google Shape;1463;p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464" name="Google Shape;1464;p90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5" name="Google Shape;1465;p90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6" name="Google Shape;1466;p90"/>
          <p:cNvSpPr txBox="1">
            <a:spLocks noGrp="1"/>
          </p:cNvSpPr>
          <p:nvPr>
            <p:ph type="body" idx="3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7" name="Google Shape;1467;p90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8" name="Google Shape;1468;p90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9" name="Google Shape;1469;p90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0" name="Google Shape;1470;p90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1" name="Google Shape;1471;p90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Dark">
  <p:cSld name="Chart Dark">
    <p:bg>
      <p:bgPr>
        <a:solidFill>
          <a:schemeClr val="dk2"/>
        </a:solidFill>
        <a:effectLst/>
      </p:bgPr>
    </p:bg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3" name="Google Shape;1473;p9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4" name="Google Shape;1474;p9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475" name="Google Shape;1475;p91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6" name="Google Shape;1476;p91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7" name="Google Shape;1477;p91"/>
          <p:cNvSpPr txBox="1">
            <a:spLocks noGrp="1"/>
          </p:cNvSpPr>
          <p:nvPr>
            <p:ph type="body" idx="2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8" name="Google Shape;1478;p91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9" name="Google Shape;1479;p91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91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1" name="Google Shape;1481;p91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2" name="Google Shape;1482;p91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3" name="Google Shape;1483;p91"/>
          <p:cNvSpPr>
            <a:spLocks noGrp="1"/>
          </p:cNvSpPr>
          <p:nvPr>
            <p:ph type="chart" idx="3"/>
          </p:nvPr>
        </p:nvSpPr>
        <p:spPr>
          <a:xfrm>
            <a:off x="442799" y="2249826"/>
            <a:ext cx="11304000" cy="3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Char char="►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 sz="16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 Dark">
    <p:bg>
      <p:bgPr>
        <a:solidFill>
          <a:schemeClr val="dk2"/>
        </a:solidFill>
        <a:effectLst/>
      </p:bgPr>
    </p:bg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3" name="Google Shape;1493;p9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4" name="Google Shape;1494;p9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495" name="Google Shape;1495;p93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6" name="Google Shape;1496;p93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7" name="Google Shape;1497;p93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m To Dark">
  <p:cSld name="From To Dark">
    <p:bg>
      <p:bgPr>
        <a:solidFill>
          <a:schemeClr val="dk2"/>
        </a:solidFill>
        <a:effectLst/>
      </p:bgPr>
    </p:bg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9" name="Google Shape;1499;p9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500" name="Google Shape;1500;p94"/>
          <p:cNvSpPr txBox="1">
            <a:spLocks noGrp="1"/>
          </p:cNvSpPr>
          <p:nvPr>
            <p:ph type="body" idx="1"/>
          </p:nvPr>
        </p:nvSpPr>
        <p:spPr>
          <a:xfrm>
            <a:off x="5975645" y="2852103"/>
            <a:ext cx="5779496" cy="936000"/>
          </a:xfrm>
          <a:prstGeom prst="rect">
            <a:avLst/>
          </a:prstGeom>
          <a:gradFill>
            <a:gsLst>
              <a:gs pos="0">
                <a:srgbClr val="FF555F">
                  <a:alpha val="47058"/>
                </a:srgbClr>
              </a:gs>
              <a:gs pos="3000">
                <a:srgbClr val="FF555F">
                  <a:alpha val="47058"/>
                </a:srgbClr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792000" tIns="45700" rIns="288000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1" name="Google Shape;1501;p94"/>
          <p:cNvSpPr txBox="1">
            <a:spLocks noGrp="1"/>
          </p:cNvSpPr>
          <p:nvPr>
            <p:ph type="body" idx="2"/>
          </p:nvPr>
        </p:nvSpPr>
        <p:spPr>
          <a:xfrm>
            <a:off x="442913" y="2852103"/>
            <a:ext cx="6008687" cy="936000"/>
          </a:xfrm>
          <a:prstGeom prst="rect">
            <a:avLst/>
          </a:prstGeom>
          <a:gradFill>
            <a:gsLst>
              <a:gs pos="0">
                <a:srgbClr val="00AECF">
                  <a:alpha val="0"/>
                </a:srgbClr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288000" tIns="0" rIns="288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2" name="Google Shape;1502;p94"/>
          <p:cNvSpPr txBox="1">
            <a:spLocks noGrp="1"/>
          </p:cNvSpPr>
          <p:nvPr>
            <p:ph type="body" idx="3"/>
          </p:nvPr>
        </p:nvSpPr>
        <p:spPr>
          <a:xfrm>
            <a:off x="442799" y="1457999"/>
            <a:ext cx="1130045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503" name="Google Shape;1503;p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504" name="Google Shape;1504;p94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5" name="Google Shape;1505;p94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6" name="Google Shape;1506;p94"/>
          <p:cNvSpPr txBox="1">
            <a:spLocks noGrp="1"/>
          </p:cNvSpPr>
          <p:nvPr>
            <p:ph type="body" idx="4"/>
          </p:nvPr>
        </p:nvSpPr>
        <p:spPr>
          <a:xfrm>
            <a:off x="442913" y="2232000"/>
            <a:ext cx="5126037" cy="363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7" name="Google Shape;1507;p94"/>
          <p:cNvSpPr txBox="1">
            <a:spLocks noGrp="1"/>
          </p:cNvSpPr>
          <p:nvPr>
            <p:ph type="body" idx="5"/>
          </p:nvPr>
        </p:nvSpPr>
        <p:spPr>
          <a:xfrm>
            <a:off x="6451600" y="2196000"/>
            <a:ext cx="5126037" cy="363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8" name="Google Shape;1508;p94"/>
          <p:cNvSpPr txBox="1">
            <a:spLocks noGrp="1"/>
          </p:cNvSpPr>
          <p:nvPr>
            <p:ph type="body" idx="6"/>
          </p:nvPr>
        </p:nvSpPr>
        <p:spPr>
          <a:xfrm>
            <a:off x="5969592" y="4016631"/>
            <a:ext cx="5779496" cy="936000"/>
          </a:xfrm>
          <a:prstGeom prst="rect">
            <a:avLst/>
          </a:prstGeom>
          <a:gradFill>
            <a:gsLst>
              <a:gs pos="0">
                <a:srgbClr val="FF555F">
                  <a:alpha val="47058"/>
                </a:srgbClr>
              </a:gs>
              <a:gs pos="3000">
                <a:srgbClr val="FF555F">
                  <a:alpha val="47058"/>
                </a:srgbClr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792000" tIns="45700" rIns="288000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9" name="Google Shape;1509;p94"/>
          <p:cNvSpPr txBox="1">
            <a:spLocks noGrp="1"/>
          </p:cNvSpPr>
          <p:nvPr>
            <p:ph type="body" idx="7"/>
          </p:nvPr>
        </p:nvSpPr>
        <p:spPr>
          <a:xfrm>
            <a:off x="442912" y="4016631"/>
            <a:ext cx="6008687" cy="936000"/>
          </a:xfrm>
          <a:prstGeom prst="rect">
            <a:avLst/>
          </a:prstGeom>
          <a:gradFill>
            <a:gsLst>
              <a:gs pos="0">
                <a:srgbClr val="00AECF">
                  <a:alpha val="0"/>
                </a:srgbClr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288000" tIns="0" rIns="288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0" name="Google Shape;1510;p94"/>
          <p:cNvSpPr txBox="1">
            <a:spLocks noGrp="1"/>
          </p:cNvSpPr>
          <p:nvPr>
            <p:ph type="body" idx="8"/>
          </p:nvPr>
        </p:nvSpPr>
        <p:spPr>
          <a:xfrm>
            <a:off x="5981700" y="5181159"/>
            <a:ext cx="5779496" cy="936000"/>
          </a:xfrm>
          <a:prstGeom prst="rect">
            <a:avLst/>
          </a:prstGeom>
          <a:gradFill>
            <a:gsLst>
              <a:gs pos="0">
                <a:srgbClr val="FF555F">
                  <a:alpha val="47058"/>
                </a:srgbClr>
              </a:gs>
              <a:gs pos="3000">
                <a:srgbClr val="FF555F">
                  <a:alpha val="47058"/>
                </a:srgbClr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792000" tIns="45700" rIns="288000" bIns="4570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1" name="Google Shape;1511;p94"/>
          <p:cNvSpPr txBox="1">
            <a:spLocks noGrp="1"/>
          </p:cNvSpPr>
          <p:nvPr>
            <p:ph type="body" idx="9"/>
          </p:nvPr>
        </p:nvSpPr>
        <p:spPr>
          <a:xfrm>
            <a:off x="457196" y="5181159"/>
            <a:ext cx="6008687" cy="936000"/>
          </a:xfrm>
          <a:prstGeom prst="rect">
            <a:avLst/>
          </a:prstGeom>
          <a:gradFill>
            <a:gsLst>
              <a:gs pos="0">
                <a:srgbClr val="00AECF">
                  <a:alpha val="0"/>
                </a:srgbClr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288000" tIns="0" rIns="288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2" name="Google Shape;1512;p94"/>
          <p:cNvSpPr txBox="1">
            <a:spLocks noGrp="1"/>
          </p:cNvSpPr>
          <p:nvPr>
            <p:ph type="body" idx="13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3" name="Google Shape;1513;p94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4" name="Google Shape;1514;p94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5" name="Google Shape;1515;p94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6" name="Google Shape;1516;p94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List 3 Dark">
  <p:cSld name="Big Number List 3 Dark">
    <p:bg>
      <p:bgPr>
        <a:solidFill>
          <a:schemeClr val="dk2"/>
        </a:solidFill>
        <a:effectLst/>
      </p:bgPr>
    </p:bg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8" name="Google Shape;1518;p9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519" name="Google Shape;1519;p95"/>
          <p:cNvSpPr txBox="1">
            <a:spLocks noGrp="1"/>
          </p:cNvSpPr>
          <p:nvPr>
            <p:ph type="body" idx="1"/>
          </p:nvPr>
        </p:nvSpPr>
        <p:spPr>
          <a:xfrm>
            <a:off x="439888" y="4977456"/>
            <a:ext cx="4058747" cy="11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0" name="Google Shape;1520;p95"/>
          <p:cNvSpPr txBox="1">
            <a:spLocks noGrp="1"/>
          </p:cNvSpPr>
          <p:nvPr>
            <p:ph type="body" idx="2"/>
          </p:nvPr>
        </p:nvSpPr>
        <p:spPr>
          <a:xfrm>
            <a:off x="3891363" y="4977455"/>
            <a:ext cx="7852580" cy="1152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1" name="Google Shape;1521;p95"/>
          <p:cNvSpPr txBox="1">
            <a:spLocks noGrp="1"/>
          </p:cNvSpPr>
          <p:nvPr>
            <p:ph type="body" idx="3"/>
          </p:nvPr>
        </p:nvSpPr>
        <p:spPr>
          <a:xfrm>
            <a:off x="430807" y="3601033"/>
            <a:ext cx="4058747" cy="11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2" name="Google Shape;1522;p95"/>
          <p:cNvSpPr txBox="1">
            <a:spLocks noGrp="1"/>
          </p:cNvSpPr>
          <p:nvPr>
            <p:ph type="body" idx="4"/>
          </p:nvPr>
        </p:nvSpPr>
        <p:spPr>
          <a:xfrm>
            <a:off x="3891363" y="3601033"/>
            <a:ext cx="7852580" cy="1152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3" name="Google Shape;1523;p95"/>
          <p:cNvSpPr txBox="1">
            <a:spLocks noGrp="1"/>
          </p:cNvSpPr>
          <p:nvPr>
            <p:ph type="body" idx="5"/>
          </p:nvPr>
        </p:nvSpPr>
        <p:spPr>
          <a:xfrm>
            <a:off x="442915" y="2224610"/>
            <a:ext cx="4058747" cy="11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4" name="Google Shape;1524;p95"/>
          <p:cNvSpPr txBox="1">
            <a:spLocks noGrp="1"/>
          </p:cNvSpPr>
          <p:nvPr>
            <p:ph type="body" idx="6"/>
          </p:nvPr>
        </p:nvSpPr>
        <p:spPr>
          <a:xfrm>
            <a:off x="442799" y="1457999"/>
            <a:ext cx="1130045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525" name="Google Shape;1525;p9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526" name="Google Shape;1526;p95"/>
          <p:cNvSpPr txBox="1">
            <a:spLocks noGrp="1"/>
          </p:cNvSpPr>
          <p:nvPr>
            <p:ph type="title"/>
          </p:nvPr>
        </p:nvSpPr>
        <p:spPr>
          <a:xfrm>
            <a:off x="442798" y="388845"/>
            <a:ext cx="11304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7" name="Google Shape;1527;p95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8" name="Google Shape;1528;p95"/>
          <p:cNvSpPr txBox="1">
            <a:spLocks noGrp="1"/>
          </p:cNvSpPr>
          <p:nvPr>
            <p:ph type="body" idx="7"/>
          </p:nvPr>
        </p:nvSpPr>
        <p:spPr>
          <a:xfrm>
            <a:off x="496415" y="2522804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9" name="Google Shape;1529;p95"/>
          <p:cNvSpPr txBox="1">
            <a:spLocks noGrp="1"/>
          </p:cNvSpPr>
          <p:nvPr>
            <p:ph type="body" idx="8"/>
          </p:nvPr>
        </p:nvSpPr>
        <p:spPr>
          <a:xfrm>
            <a:off x="3891363" y="2224609"/>
            <a:ext cx="7852580" cy="1152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0" name="Google Shape;1530;p95"/>
          <p:cNvSpPr txBox="1">
            <a:spLocks noGrp="1"/>
          </p:cNvSpPr>
          <p:nvPr>
            <p:ph type="body" idx="9"/>
          </p:nvPr>
        </p:nvSpPr>
        <p:spPr>
          <a:xfrm>
            <a:off x="484307" y="3899227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1" name="Google Shape;1531;p95"/>
          <p:cNvSpPr txBox="1">
            <a:spLocks noGrp="1"/>
          </p:cNvSpPr>
          <p:nvPr>
            <p:ph type="body" idx="13"/>
          </p:nvPr>
        </p:nvSpPr>
        <p:spPr>
          <a:xfrm>
            <a:off x="496415" y="5275650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2" name="Google Shape;1532;p95"/>
          <p:cNvSpPr txBox="1">
            <a:spLocks noGrp="1"/>
          </p:cNvSpPr>
          <p:nvPr>
            <p:ph type="body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3" name="Google Shape;1533;p95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4" name="Google Shape;1534;p95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5" name="Google Shape;1535;p95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6" name="Google Shape;1536;p95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6 Dark">
  <p:cSld name="Divider 6 Dark">
    <p:bg>
      <p:bgPr>
        <a:solidFill>
          <a:schemeClr val="dk2"/>
        </a:solid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22"/>
          <p:cNvSpPr txBox="1">
            <a:spLocks noGrp="1"/>
          </p:cNvSpPr>
          <p:nvPr>
            <p:ph type="body" idx="1"/>
          </p:nvPr>
        </p:nvSpPr>
        <p:spPr>
          <a:xfrm>
            <a:off x="2674143" y="3702319"/>
            <a:ext cx="68436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7" name="Google Shape;477;p22"/>
          <p:cNvSpPr/>
          <p:nvPr/>
        </p:nvSpPr>
        <p:spPr>
          <a:xfrm rot="-3299037" flipH="1">
            <a:off x="8503132" y="-1165064"/>
            <a:ext cx="495116" cy="4554815"/>
          </a:xfrm>
          <a:custGeom>
            <a:avLst/>
            <a:gdLst/>
            <a:ahLst/>
            <a:cxnLst/>
            <a:rect l="l" t="t" r="r" b="b"/>
            <a:pathLst>
              <a:path w="495116" h="4554815" extrusionOk="0">
                <a:moveTo>
                  <a:pt x="484981" y="0"/>
                </a:moveTo>
                <a:lnTo>
                  <a:pt x="43362" y="630320"/>
                </a:lnTo>
                <a:lnTo>
                  <a:pt x="0" y="4554815"/>
                </a:lnTo>
                <a:lnTo>
                  <a:pt x="484123" y="4385194"/>
                </a:lnTo>
                <a:lnTo>
                  <a:pt x="495116" y="3771414"/>
                </a:lnTo>
                <a:lnTo>
                  <a:pt x="466021" y="3782827"/>
                </a:lnTo>
                <a:cubicBezTo>
                  <a:pt x="466280" y="2865719"/>
                  <a:pt x="476637" y="1476643"/>
                  <a:pt x="482994" y="37044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2"/>
          <p:cNvSpPr/>
          <p:nvPr/>
        </p:nvSpPr>
        <p:spPr>
          <a:xfrm rot="-3299037" flipH="1">
            <a:off x="4607641" y="3724836"/>
            <a:ext cx="1098431" cy="4553250"/>
          </a:xfrm>
          <a:custGeom>
            <a:avLst/>
            <a:gdLst/>
            <a:ahLst/>
            <a:cxnLst/>
            <a:rect l="l" t="t" r="r" b="b"/>
            <a:pathLst>
              <a:path w="1098431" h="4553250" extrusionOk="0">
                <a:moveTo>
                  <a:pt x="7678" y="354047"/>
                </a:moveTo>
                <a:lnTo>
                  <a:pt x="0" y="4553250"/>
                </a:lnTo>
                <a:lnTo>
                  <a:pt x="1098431" y="2985463"/>
                </a:lnTo>
                <a:lnTo>
                  <a:pt x="1098431" y="0"/>
                </a:lnTo>
                <a:cubicBezTo>
                  <a:pt x="734631" y="127326"/>
                  <a:pt x="371478" y="226721"/>
                  <a:pt x="7678" y="35404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22"/>
          <p:cNvSpPr/>
          <p:nvPr/>
        </p:nvSpPr>
        <p:spPr>
          <a:xfrm rot="-3299037" flipH="1">
            <a:off x="4473394" y="5471677"/>
            <a:ext cx="227425" cy="1880095"/>
          </a:xfrm>
          <a:custGeom>
            <a:avLst/>
            <a:gdLst/>
            <a:ahLst/>
            <a:cxnLst/>
            <a:rect l="l" t="t" r="r" b="b"/>
            <a:pathLst>
              <a:path w="227425" h="1880095" extrusionOk="0">
                <a:moveTo>
                  <a:pt x="0" y="96845"/>
                </a:moveTo>
                <a:lnTo>
                  <a:pt x="0" y="1880095"/>
                </a:lnTo>
                <a:lnTo>
                  <a:pt x="224453" y="1559734"/>
                </a:lnTo>
                <a:lnTo>
                  <a:pt x="225257" y="1214869"/>
                </a:lnTo>
                <a:cubicBezTo>
                  <a:pt x="225980" y="809913"/>
                  <a:pt x="226237" y="390570"/>
                  <a:pt x="227425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2"/>
          <p:cNvSpPr/>
          <p:nvPr/>
        </p:nvSpPr>
        <p:spPr>
          <a:xfrm rot="-3299037" flipH="1">
            <a:off x="6797834" y="-1592612"/>
            <a:ext cx="1110167" cy="5340305"/>
          </a:xfrm>
          <a:custGeom>
            <a:avLst/>
            <a:gdLst/>
            <a:ahLst/>
            <a:cxnLst/>
            <a:rect l="l" t="t" r="r" b="b"/>
            <a:pathLst>
              <a:path w="1110167" h="5340305" extrusionOk="0">
                <a:moveTo>
                  <a:pt x="1110167" y="0"/>
                </a:moveTo>
                <a:lnTo>
                  <a:pt x="18977" y="1557452"/>
                </a:lnTo>
                <a:lnTo>
                  <a:pt x="18186" y="1710683"/>
                </a:lnTo>
                <a:cubicBezTo>
                  <a:pt x="12041" y="2846813"/>
                  <a:pt x="276" y="4362057"/>
                  <a:pt x="0" y="5340305"/>
                </a:cubicBezTo>
                <a:lnTo>
                  <a:pt x="1096070" y="491033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1" name="Google Shape;48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22"/>
          <p:cNvSpPr txBox="1">
            <a:spLocks noGrp="1"/>
          </p:cNvSpPr>
          <p:nvPr>
            <p:ph type="title"/>
          </p:nvPr>
        </p:nvSpPr>
        <p:spPr>
          <a:xfrm>
            <a:off x="2674257" y="2401252"/>
            <a:ext cx="6843486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2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List 4 Dark">
  <p:cSld name="Big Number List 4 Dark">
    <p:bg>
      <p:bgPr>
        <a:solidFill>
          <a:schemeClr val="dk2"/>
        </a:solidFill>
        <a:effectLst/>
      </p:bgPr>
    </p:bg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8" name="Google Shape;1538;p9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539" name="Google Shape;1539;p96"/>
          <p:cNvSpPr txBox="1">
            <a:spLocks noGrp="1"/>
          </p:cNvSpPr>
          <p:nvPr>
            <p:ph type="body" idx="1"/>
          </p:nvPr>
        </p:nvSpPr>
        <p:spPr>
          <a:xfrm>
            <a:off x="436861" y="5300143"/>
            <a:ext cx="4058747" cy="82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0" name="Google Shape;1540;p96"/>
          <p:cNvSpPr txBox="1">
            <a:spLocks noGrp="1"/>
          </p:cNvSpPr>
          <p:nvPr>
            <p:ph type="body" idx="2"/>
          </p:nvPr>
        </p:nvSpPr>
        <p:spPr>
          <a:xfrm>
            <a:off x="3891363" y="5300143"/>
            <a:ext cx="7852580" cy="828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1" name="Google Shape;1541;p96"/>
          <p:cNvSpPr txBox="1">
            <a:spLocks noGrp="1"/>
          </p:cNvSpPr>
          <p:nvPr>
            <p:ph type="body" idx="3"/>
          </p:nvPr>
        </p:nvSpPr>
        <p:spPr>
          <a:xfrm>
            <a:off x="439888" y="4274923"/>
            <a:ext cx="4058747" cy="82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2" name="Google Shape;1542;p96"/>
          <p:cNvSpPr txBox="1">
            <a:spLocks noGrp="1"/>
          </p:cNvSpPr>
          <p:nvPr>
            <p:ph type="body" idx="4"/>
          </p:nvPr>
        </p:nvSpPr>
        <p:spPr>
          <a:xfrm>
            <a:off x="3891363" y="4274923"/>
            <a:ext cx="7852580" cy="828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3" name="Google Shape;1543;p96"/>
          <p:cNvSpPr txBox="1">
            <a:spLocks noGrp="1"/>
          </p:cNvSpPr>
          <p:nvPr>
            <p:ph type="body" idx="5"/>
          </p:nvPr>
        </p:nvSpPr>
        <p:spPr>
          <a:xfrm>
            <a:off x="430807" y="3249702"/>
            <a:ext cx="4058747" cy="82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4" name="Google Shape;1544;p96"/>
          <p:cNvSpPr txBox="1">
            <a:spLocks noGrp="1"/>
          </p:cNvSpPr>
          <p:nvPr>
            <p:ph type="body" idx="6"/>
          </p:nvPr>
        </p:nvSpPr>
        <p:spPr>
          <a:xfrm>
            <a:off x="3891363" y="3249702"/>
            <a:ext cx="7852580" cy="828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5" name="Google Shape;1545;p96"/>
          <p:cNvSpPr txBox="1">
            <a:spLocks noGrp="1"/>
          </p:cNvSpPr>
          <p:nvPr>
            <p:ph type="body" idx="7"/>
          </p:nvPr>
        </p:nvSpPr>
        <p:spPr>
          <a:xfrm>
            <a:off x="442915" y="2224481"/>
            <a:ext cx="4058747" cy="82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792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6" name="Google Shape;1546;p96"/>
          <p:cNvSpPr txBox="1">
            <a:spLocks noGrp="1"/>
          </p:cNvSpPr>
          <p:nvPr>
            <p:ph type="body" idx="8"/>
          </p:nvPr>
        </p:nvSpPr>
        <p:spPr>
          <a:xfrm>
            <a:off x="442799" y="1457999"/>
            <a:ext cx="1130045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547" name="Google Shape;1547;p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548" name="Google Shape;1548;p96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9" name="Google Shape;1549;p96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0" name="Google Shape;1550;p96"/>
          <p:cNvSpPr txBox="1">
            <a:spLocks noGrp="1"/>
          </p:cNvSpPr>
          <p:nvPr>
            <p:ph type="body" idx="9"/>
          </p:nvPr>
        </p:nvSpPr>
        <p:spPr>
          <a:xfrm>
            <a:off x="496415" y="236067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1" name="Google Shape;1551;p96"/>
          <p:cNvSpPr txBox="1">
            <a:spLocks noGrp="1"/>
          </p:cNvSpPr>
          <p:nvPr>
            <p:ph type="body" idx="13"/>
          </p:nvPr>
        </p:nvSpPr>
        <p:spPr>
          <a:xfrm>
            <a:off x="3891363" y="2224481"/>
            <a:ext cx="7852580" cy="8280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2" name="Google Shape;1552;p96"/>
          <p:cNvSpPr txBox="1">
            <a:spLocks noGrp="1"/>
          </p:cNvSpPr>
          <p:nvPr>
            <p:ph type="body" idx="14"/>
          </p:nvPr>
        </p:nvSpPr>
        <p:spPr>
          <a:xfrm>
            <a:off x="484307" y="338589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3" name="Google Shape;1553;p96"/>
          <p:cNvSpPr txBox="1">
            <a:spLocks noGrp="1"/>
          </p:cNvSpPr>
          <p:nvPr>
            <p:ph type="body" idx="15"/>
          </p:nvPr>
        </p:nvSpPr>
        <p:spPr>
          <a:xfrm>
            <a:off x="496415" y="441111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4" name="Google Shape;1554;p96"/>
          <p:cNvSpPr txBox="1">
            <a:spLocks noGrp="1"/>
          </p:cNvSpPr>
          <p:nvPr>
            <p:ph type="body" idx="16"/>
          </p:nvPr>
        </p:nvSpPr>
        <p:spPr>
          <a:xfrm>
            <a:off x="496415" y="543633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  <a:defRPr sz="4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5" name="Google Shape;1555;p96"/>
          <p:cNvSpPr txBox="1">
            <a:spLocks noGrp="1"/>
          </p:cNvSpPr>
          <p:nvPr>
            <p:ph type="body" idx="17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6" name="Google Shape;1556;p96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7" name="Google Shape;1557;p96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8" name="Google Shape;1558;p96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9" name="Google Shape;1559;p96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List 5 Dark">
  <p:cSld name="Big Number List 5 Dark">
    <p:bg>
      <p:bgPr>
        <a:solidFill>
          <a:schemeClr val="dk2"/>
        </a:solidFill>
        <a:effectLst/>
      </p:bgPr>
    </p:bg>
    <p:spTree>
      <p:nvGrpSpPr>
        <p:cNvPr id="1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97"/>
          <p:cNvSpPr txBox="1">
            <a:spLocks noGrp="1"/>
          </p:cNvSpPr>
          <p:nvPr>
            <p:ph type="body" idx="1"/>
          </p:nvPr>
        </p:nvSpPr>
        <p:spPr>
          <a:xfrm>
            <a:off x="436861" y="4644283"/>
            <a:ext cx="4058747" cy="67309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792000" tIns="0" rIns="360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2" name="Google Shape;1562;p97"/>
          <p:cNvSpPr txBox="1">
            <a:spLocks noGrp="1"/>
          </p:cNvSpPr>
          <p:nvPr>
            <p:ph type="body" idx="2"/>
          </p:nvPr>
        </p:nvSpPr>
        <p:spPr>
          <a:xfrm>
            <a:off x="3891363" y="4644154"/>
            <a:ext cx="7852580" cy="673355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3" name="Google Shape;1563;p97"/>
          <p:cNvSpPr txBox="1">
            <a:spLocks noGrp="1"/>
          </p:cNvSpPr>
          <p:nvPr>
            <p:ph type="body" idx="3"/>
          </p:nvPr>
        </p:nvSpPr>
        <p:spPr>
          <a:xfrm>
            <a:off x="439888" y="3837683"/>
            <a:ext cx="4058747" cy="67309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792000" tIns="0" rIns="360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4" name="Google Shape;1564;p97"/>
          <p:cNvSpPr txBox="1">
            <a:spLocks noGrp="1"/>
          </p:cNvSpPr>
          <p:nvPr>
            <p:ph type="body" idx="4"/>
          </p:nvPr>
        </p:nvSpPr>
        <p:spPr>
          <a:xfrm>
            <a:off x="3891363" y="3837554"/>
            <a:ext cx="7852580" cy="673355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5" name="Google Shape;1565;p97"/>
          <p:cNvSpPr txBox="1">
            <a:spLocks noGrp="1"/>
          </p:cNvSpPr>
          <p:nvPr>
            <p:ph type="body" idx="5"/>
          </p:nvPr>
        </p:nvSpPr>
        <p:spPr>
          <a:xfrm>
            <a:off x="430807" y="3031084"/>
            <a:ext cx="4058747" cy="6730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92000" tIns="0" rIns="360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6" name="Google Shape;1566;p97"/>
          <p:cNvSpPr txBox="1">
            <a:spLocks noGrp="1"/>
          </p:cNvSpPr>
          <p:nvPr>
            <p:ph type="body" idx="6"/>
          </p:nvPr>
        </p:nvSpPr>
        <p:spPr>
          <a:xfrm>
            <a:off x="3891363" y="3030954"/>
            <a:ext cx="7852580" cy="673355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7" name="Google Shape;1567;p97"/>
          <p:cNvSpPr txBox="1">
            <a:spLocks noGrp="1"/>
          </p:cNvSpPr>
          <p:nvPr>
            <p:ph type="body" idx="7"/>
          </p:nvPr>
        </p:nvSpPr>
        <p:spPr>
          <a:xfrm>
            <a:off x="442915" y="2224482"/>
            <a:ext cx="4058747" cy="6730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792000" tIns="0" rIns="360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8" name="Google Shape;1568;p97"/>
          <p:cNvSpPr txBox="1">
            <a:spLocks noGrp="1"/>
          </p:cNvSpPr>
          <p:nvPr>
            <p:ph type="body" idx="8"/>
          </p:nvPr>
        </p:nvSpPr>
        <p:spPr>
          <a:xfrm>
            <a:off x="442799" y="1457999"/>
            <a:ext cx="1130045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569" name="Google Shape;1569;p9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97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1" name="Google Shape;1571;p97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2" name="Google Shape;1572;p97"/>
          <p:cNvSpPr txBox="1">
            <a:spLocks noGrp="1"/>
          </p:cNvSpPr>
          <p:nvPr>
            <p:ph type="body" idx="9"/>
          </p:nvPr>
        </p:nvSpPr>
        <p:spPr>
          <a:xfrm>
            <a:off x="496415" y="2283225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3" name="Google Shape;1573;p97"/>
          <p:cNvSpPr txBox="1">
            <a:spLocks noGrp="1"/>
          </p:cNvSpPr>
          <p:nvPr>
            <p:ph type="body" idx="13"/>
          </p:nvPr>
        </p:nvSpPr>
        <p:spPr>
          <a:xfrm>
            <a:off x="3891363" y="2224354"/>
            <a:ext cx="7852580" cy="673355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4" name="Google Shape;1574;p97"/>
          <p:cNvSpPr txBox="1">
            <a:spLocks noGrp="1"/>
          </p:cNvSpPr>
          <p:nvPr>
            <p:ph type="body" idx="14"/>
          </p:nvPr>
        </p:nvSpPr>
        <p:spPr>
          <a:xfrm>
            <a:off x="484307" y="308982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5" name="Google Shape;1575;p97"/>
          <p:cNvSpPr txBox="1">
            <a:spLocks noGrp="1"/>
          </p:cNvSpPr>
          <p:nvPr>
            <p:ph type="body" idx="15"/>
          </p:nvPr>
        </p:nvSpPr>
        <p:spPr>
          <a:xfrm>
            <a:off x="496415" y="389642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6" name="Google Shape;1576;p97"/>
          <p:cNvSpPr txBox="1">
            <a:spLocks noGrp="1"/>
          </p:cNvSpPr>
          <p:nvPr>
            <p:ph type="body" idx="16"/>
          </p:nvPr>
        </p:nvSpPr>
        <p:spPr>
          <a:xfrm>
            <a:off x="496415" y="4703026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7" name="Google Shape;1577;p97"/>
          <p:cNvSpPr txBox="1">
            <a:spLocks noGrp="1"/>
          </p:cNvSpPr>
          <p:nvPr>
            <p:ph type="body" idx="17"/>
          </p:nvPr>
        </p:nvSpPr>
        <p:spPr>
          <a:xfrm>
            <a:off x="433834" y="5450885"/>
            <a:ext cx="4058747" cy="6730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792000" tIns="0" rIns="36000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8" name="Google Shape;1578;p97"/>
          <p:cNvSpPr txBox="1">
            <a:spLocks noGrp="1"/>
          </p:cNvSpPr>
          <p:nvPr>
            <p:ph type="body" idx="18"/>
          </p:nvPr>
        </p:nvSpPr>
        <p:spPr>
          <a:xfrm>
            <a:off x="3891363" y="5450755"/>
            <a:ext cx="7852580" cy="673355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98399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36000" tIns="0" rIns="0" bIns="0" anchor="ctr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9" name="Google Shape;1579;p97"/>
          <p:cNvSpPr txBox="1">
            <a:spLocks noGrp="1"/>
          </p:cNvSpPr>
          <p:nvPr>
            <p:ph type="body" idx="19"/>
          </p:nvPr>
        </p:nvSpPr>
        <p:spPr>
          <a:xfrm>
            <a:off x="496415" y="5509627"/>
            <a:ext cx="502822" cy="55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180000" anchor="ctr" anchorCtr="0">
            <a:noAutofit/>
          </a:bodyPr>
          <a:lstStyle>
            <a:lvl1pPr marL="457200" lvl="0" indent="-22860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0" name="Google Shape;1580;p97"/>
          <p:cNvSpPr txBox="1">
            <a:spLocks noGrp="1"/>
          </p:cNvSpPr>
          <p:nvPr>
            <p:ph type="body" idx="20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1" name="Google Shape;1581;p97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2" name="Google Shape;1582;p97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3" name="Google Shape;1583;p97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4" name="Google Shape;1584;p97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file Overview Dark">
  <p:cSld name="Profile Overview Dark">
    <p:bg>
      <p:bgPr>
        <a:solidFill>
          <a:schemeClr val="dk2"/>
        </a:solidFill>
        <a:effectLst/>
      </p:bgPr>
    </p:bg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6" name="Google Shape;1586;p9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587" name="Google Shape;1587;p98"/>
          <p:cNvSpPr>
            <a:spLocks noGrp="1"/>
          </p:cNvSpPr>
          <p:nvPr>
            <p:ph type="pic" idx="2"/>
          </p:nvPr>
        </p:nvSpPr>
        <p:spPr>
          <a:xfrm>
            <a:off x="1120775" y="2241550"/>
            <a:ext cx="1236048" cy="1740087"/>
          </a:xfrm>
          <a:prstGeom prst="rect">
            <a:avLst/>
          </a:prstGeom>
          <a:noFill/>
          <a:ln>
            <a:noFill/>
          </a:ln>
        </p:spPr>
      </p:sp>
      <p:sp>
        <p:nvSpPr>
          <p:cNvPr id="1588" name="Google Shape;1588;p98"/>
          <p:cNvSpPr>
            <a:spLocks noGrp="1"/>
          </p:cNvSpPr>
          <p:nvPr>
            <p:ph type="pic" idx="3"/>
          </p:nvPr>
        </p:nvSpPr>
        <p:spPr>
          <a:xfrm>
            <a:off x="4019556" y="2241550"/>
            <a:ext cx="1236048" cy="1740087"/>
          </a:xfrm>
          <a:prstGeom prst="rect">
            <a:avLst/>
          </a:prstGeom>
          <a:noFill/>
          <a:ln>
            <a:noFill/>
          </a:ln>
        </p:spPr>
      </p:sp>
      <p:sp>
        <p:nvSpPr>
          <p:cNvPr id="1589" name="Google Shape;1589;p98"/>
          <p:cNvSpPr>
            <a:spLocks noGrp="1"/>
          </p:cNvSpPr>
          <p:nvPr>
            <p:ph type="pic" idx="4"/>
          </p:nvPr>
        </p:nvSpPr>
        <p:spPr>
          <a:xfrm>
            <a:off x="6918336" y="2241550"/>
            <a:ext cx="1236048" cy="1740087"/>
          </a:xfrm>
          <a:prstGeom prst="rect">
            <a:avLst/>
          </a:prstGeom>
          <a:noFill/>
          <a:ln>
            <a:noFill/>
          </a:ln>
        </p:spPr>
      </p:sp>
      <p:sp>
        <p:nvSpPr>
          <p:cNvPr id="1590" name="Google Shape;1590;p98"/>
          <p:cNvSpPr>
            <a:spLocks noGrp="1"/>
          </p:cNvSpPr>
          <p:nvPr>
            <p:ph type="pic" idx="5"/>
          </p:nvPr>
        </p:nvSpPr>
        <p:spPr>
          <a:xfrm>
            <a:off x="9817119" y="2241550"/>
            <a:ext cx="1236048" cy="1740087"/>
          </a:xfrm>
          <a:prstGeom prst="rect">
            <a:avLst/>
          </a:prstGeom>
          <a:noFill/>
          <a:ln>
            <a:noFill/>
          </a:ln>
        </p:spPr>
      </p:sp>
      <p:pic>
        <p:nvPicPr>
          <p:cNvPr id="1591" name="Google Shape;1591;p9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592" name="Google Shape;1592;p98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3" name="Google Shape;1593;p98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4" name="Google Shape;1594;p98"/>
          <p:cNvSpPr txBox="1">
            <a:spLocks noGrp="1"/>
          </p:cNvSpPr>
          <p:nvPr>
            <p:ph type="body" idx="6"/>
          </p:nvPr>
        </p:nvSpPr>
        <p:spPr>
          <a:xfrm>
            <a:off x="442799" y="4154937"/>
            <a:ext cx="25920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6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5" name="Google Shape;1595;p98"/>
          <p:cNvSpPr txBox="1">
            <a:spLocks noGrp="1"/>
          </p:cNvSpPr>
          <p:nvPr>
            <p:ph type="body" idx="7"/>
          </p:nvPr>
        </p:nvSpPr>
        <p:spPr>
          <a:xfrm>
            <a:off x="3341580" y="4154937"/>
            <a:ext cx="25920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6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6" name="Google Shape;1596;p98"/>
          <p:cNvSpPr txBox="1">
            <a:spLocks noGrp="1"/>
          </p:cNvSpPr>
          <p:nvPr>
            <p:ph type="body" idx="8"/>
          </p:nvPr>
        </p:nvSpPr>
        <p:spPr>
          <a:xfrm>
            <a:off x="6240361" y="4154937"/>
            <a:ext cx="25920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6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7" name="Google Shape;1597;p98"/>
          <p:cNvSpPr txBox="1">
            <a:spLocks noGrp="1"/>
          </p:cNvSpPr>
          <p:nvPr>
            <p:ph type="body" idx="9"/>
          </p:nvPr>
        </p:nvSpPr>
        <p:spPr>
          <a:xfrm>
            <a:off x="9139143" y="4154937"/>
            <a:ext cx="2592000" cy="19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60"/>
              <a:buFont typeface="Arial"/>
              <a:buNone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8" name="Google Shape;1598;p98"/>
          <p:cNvSpPr txBox="1">
            <a:spLocks noGrp="1"/>
          </p:cNvSpPr>
          <p:nvPr>
            <p:ph type="body" idx="13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9" name="Google Shape;1599;p98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0" name="Google Shape;1600;p98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1" name="Google Shape;1601;p98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2" name="Google Shape;1602;p98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3" name="Google Shape;1603;p98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file 1 Dark">
  <p:cSld name="Profile 1 Dark">
    <p:bg>
      <p:bgPr>
        <a:solidFill>
          <a:schemeClr val="dk2"/>
        </a:solidFill>
        <a:effectLst/>
      </p:bgPr>
    </p:bg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5" name="Google Shape;1605;p9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6" name="Google Shape;1606;p99"/>
          <p:cNvCxnSpPr/>
          <p:nvPr/>
        </p:nvCxnSpPr>
        <p:spPr>
          <a:xfrm>
            <a:off x="442800" y="921289"/>
            <a:ext cx="11304000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607" name="Google Shape;1607;p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608" name="Google Shape;1608;p99"/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Profile: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9" name="Google Shape;1609;p99"/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Focus industries and consulting expertise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99"/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Project experience (selection)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99"/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Certifications/attainments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99"/>
          <p:cNvSpPr/>
          <p:nvPr/>
        </p:nvSpPr>
        <p:spPr>
          <a:xfrm rot="5400000">
            <a:off x="5215165" y="-3348040"/>
            <a:ext cx="1759270" cy="11304000"/>
          </a:xfrm>
          <a:prstGeom prst="rect">
            <a:avLst/>
          </a:prstGeom>
          <a:gradFill>
            <a:gsLst>
              <a:gs pos="0">
                <a:srgbClr val="00AECF">
                  <a:alpha val="1960"/>
                </a:srgbClr>
              </a:gs>
              <a:gs pos="27000">
                <a:srgbClr val="00AECF">
                  <a:alpha val="1960"/>
                </a:srgbClr>
              </a:gs>
              <a:gs pos="90000">
                <a:srgbClr val="00AECF">
                  <a:alpha val="47058"/>
                </a:srgbClr>
              </a:gs>
              <a:gs pos="100000">
                <a:srgbClr val="00AECF">
                  <a:alpha val="47058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13" name="Google Shape;1613;p99"/>
          <p:cNvCxnSpPr/>
          <p:nvPr/>
        </p:nvCxnSpPr>
        <p:spPr>
          <a:xfrm>
            <a:off x="466722" y="3166948"/>
            <a:ext cx="11304000" cy="0"/>
          </a:xfrm>
          <a:prstGeom prst="straightConnector1">
            <a:avLst/>
          </a:prstGeom>
          <a:noFill/>
          <a:ln w="22225" cap="sq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14" name="Google Shape;1614;p99"/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Industry experience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5" name="Google Shape;1615;p99"/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rPr>
              <a:t>Professional experience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6" name="Google Shape;1616;p99"/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rPr>
              <a:t>Education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99"/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rPr>
              <a:t>Languages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8" name="Google Shape;1618;p99"/>
          <p:cNvSpPr>
            <a:spLocks noGrp="1"/>
          </p:cNvSpPr>
          <p:nvPr>
            <p:ph type="pic" idx="2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  <a:noFill/>
          <a:ln>
            <a:noFill/>
          </a:ln>
        </p:spPr>
      </p:sp>
      <p:sp>
        <p:nvSpPr>
          <p:cNvPr id="1619" name="Google Shape;1619;p99"/>
          <p:cNvSpPr txBox="1">
            <a:spLocks noGrp="1"/>
          </p:cNvSpPr>
          <p:nvPr>
            <p:ph type="title"/>
          </p:nvPr>
        </p:nvSpPr>
        <p:spPr>
          <a:xfrm>
            <a:off x="2128603" y="343569"/>
            <a:ext cx="7812317" cy="534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0" name="Google Shape;1620;p99"/>
          <p:cNvSpPr txBox="1">
            <a:spLocks noGrp="1"/>
          </p:cNvSpPr>
          <p:nvPr>
            <p:ph type="body" idx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1" name="Google Shape;1621;p99"/>
          <p:cNvSpPr>
            <a:spLocks noGrp="1"/>
          </p:cNvSpPr>
          <p:nvPr>
            <p:ph type="tbl" idx="3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2" name="Google Shape;1622;p99"/>
          <p:cNvSpPr txBox="1">
            <a:spLocks noGrp="1"/>
          </p:cNvSpPr>
          <p:nvPr>
            <p:ph type="body" idx="4"/>
          </p:nvPr>
        </p:nvSpPr>
        <p:spPr>
          <a:xfrm>
            <a:off x="442800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3" name="Google Shape;1623;p99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4" name="Google Shape;1624;p99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5" name="Google Shape;1625;p99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6" name="Google Shape;1626;p99"/>
          <p:cNvSpPr>
            <a:spLocks noGrp="1"/>
          </p:cNvSpPr>
          <p:nvPr>
            <p:ph type="pic" idx="5"/>
          </p:nvPr>
        </p:nvSpPr>
        <p:spPr>
          <a:xfrm>
            <a:off x="534277" y="1512514"/>
            <a:ext cx="1723431" cy="1582892"/>
          </a:xfrm>
          <a:prstGeom prst="rect">
            <a:avLst/>
          </a:prstGeom>
          <a:noFill/>
          <a:ln>
            <a:noFill/>
          </a:ln>
        </p:spPr>
      </p:sp>
      <p:sp>
        <p:nvSpPr>
          <p:cNvPr id="1627" name="Google Shape;1627;p99"/>
          <p:cNvSpPr txBox="1">
            <a:spLocks noGrp="1"/>
          </p:cNvSpPr>
          <p:nvPr>
            <p:ph type="body" idx="6"/>
          </p:nvPr>
        </p:nvSpPr>
        <p:spPr>
          <a:xfrm>
            <a:off x="2442947" y="1779999"/>
            <a:ext cx="3348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048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■"/>
              <a:defRPr sz="1200">
                <a:solidFill>
                  <a:schemeClr val="lt1"/>
                </a:solidFill>
              </a:defRPr>
            </a:lvl1pPr>
            <a:lvl2pPr marL="914400" lvl="1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60"/>
              <a:buFont typeface="Arial"/>
              <a:buChar char="►"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960"/>
              <a:buFont typeface="Arial"/>
              <a:buChar char="•"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8" name="Google Shape;1628;p99"/>
          <p:cNvSpPr txBox="1">
            <a:spLocks noGrp="1"/>
          </p:cNvSpPr>
          <p:nvPr>
            <p:ph type="body" idx="7"/>
          </p:nvPr>
        </p:nvSpPr>
        <p:spPr>
          <a:xfrm>
            <a:off x="5971045" y="1779999"/>
            <a:ext cx="3780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9" name="Google Shape;1629;p99"/>
          <p:cNvSpPr txBox="1">
            <a:spLocks noGrp="1"/>
          </p:cNvSpPr>
          <p:nvPr>
            <p:ph type="body" idx="8"/>
          </p:nvPr>
        </p:nvSpPr>
        <p:spPr>
          <a:xfrm>
            <a:off x="9931142" y="1779999"/>
            <a:ext cx="1800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0" name="Google Shape;1630;p99"/>
          <p:cNvSpPr txBox="1">
            <a:spLocks noGrp="1"/>
          </p:cNvSpPr>
          <p:nvPr>
            <p:ph type="body" idx="9"/>
          </p:nvPr>
        </p:nvSpPr>
        <p:spPr>
          <a:xfrm>
            <a:off x="442799" y="3605213"/>
            <a:ext cx="3816000" cy="25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1" name="Google Shape;1631;p99"/>
          <p:cNvSpPr txBox="1">
            <a:spLocks noGrp="1"/>
          </p:cNvSpPr>
          <p:nvPr>
            <p:ph type="body" idx="13"/>
          </p:nvPr>
        </p:nvSpPr>
        <p:spPr>
          <a:xfrm>
            <a:off x="4489832" y="3605213"/>
            <a:ext cx="4310280" cy="25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2" name="Google Shape;1632;p99"/>
          <p:cNvSpPr txBox="1">
            <a:spLocks noGrp="1"/>
          </p:cNvSpPr>
          <p:nvPr>
            <p:ph type="body" idx="14"/>
          </p:nvPr>
        </p:nvSpPr>
        <p:spPr>
          <a:xfrm>
            <a:off x="9031144" y="3605214"/>
            <a:ext cx="2700000" cy="727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file 2 Dark">
  <p:cSld name="Profile 2 Dark">
    <p:bg>
      <p:bgPr>
        <a:solidFill>
          <a:schemeClr val="dk2"/>
        </a:solidFill>
        <a:effectLst/>
      </p:bgPr>
    </p:bg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4" name="Google Shape;1634;p10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5" name="Google Shape;1635;p100"/>
          <p:cNvCxnSpPr/>
          <p:nvPr/>
        </p:nvCxnSpPr>
        <p:spPr>
          <a:xfrm>
            <a:off x="442800" y="921289"/>
            <a:ext cx="11304000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636" name="Google Shape;1636;p10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637" name="Google Shape;1637;p100"/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Profile: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8" name="Google Shape;1638;p100"/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Focus industries and consulting expertise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100"/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Project experience (selection)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100"/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Certifications/attainments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100"/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Industry experience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2" name="Google Shape;1642;p100"/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rPr>
              <a:t>Professional experience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100"/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rPr>
              <a:t>Education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4" name="Google Shape;1644;p100"/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rPr>
              <a:t>Languages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5" name="Google Shape;1645;p100"/>
          <p:cNvSpPr>
            <a:spLocks noGrp="1"/>
          </p:cNvSpPr>
          <p:nvPr>
            <p:ph type="pic" idx="2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  <a:noFill/>
          <a:ln>
            <a:noFill/>
          </a:ln>
        </p:spPr>
      </p:sp>
      <p:sp>
        <p:nvSpPr>
          <p:cNvPr id="1646" name="Google Shape;1646;p100"/>
          <p:cNvSpPr txBox="1">
            <a:spLocks noGrp="1"/>
          </p:cNvSpPr>
          <p:nvPr>
            <p:ph type="title"/>
          </p:nvPr>
        </p:nvSpPr>
        <p:spPr>
          <a:xfrm>
            <a:off x="2128603" y="343569"/>
            <a:ext cx="7812317" cy="534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7" name="Google Shape;1647;p100"/>
          <p:cNvSpPr txBox="1">
            <a:spLocks noGrp="1"/>
          </p:cNvSpPr>
          <p:nvPr>
            <p:ph type="body" idx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48" name="Google Shape;1648;p100"/>
          <p:cNvSpPr>
            <a:spLocks noGrp="1"/>
          </p:cNvSpPr>
          <p:nvPr>
            <p:ph type="tbl" idx="3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100"/>
          <p:cNvSpPr txBox="1">
            <a:spLocks noGrp="1"/>
          </p:cNvSpPr>
          <p:nvPr>
            <p:ph type="body" idx="4"/>
          </p:nvPr>
        </p:nvSpPr>
        <p:spPr>
          <a:xfrm>
            <a:off x="442800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0" name="Google Shape;1650;p100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1" name="Google Shape;1651;p100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2" name="Google Shape;1652;p100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3" name="Google Shape;1653;p100"/>
          <p:cNvSpPr>
            <a:spLocks noGrp="1"/>
          </p:cNvSpPr>
          <p:nvPr>
            <p:ph type="pic" idx="5"/>
          </p:nvPr>
        </p:nvSpPr>
        <p:spPr>
          <a:xfrm>
            <a:off x="864302" y="1555456"/>
            <a:ext cx="1063380" cy="1497008"/>
          </a:xfrm>
          <a:prstGeom prst="rect">
            <a:avLst/>
          </a:prstGeom>
          <a:noFill/>
          <a:ln w="158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4" name="Google Shape;1654;p100"/>
          <p:cNvSpPr txBox="1">
            <a:spLocks noGrp="1"/>
          </p:cNvSpPr>
          <p:nvPr>
            <p:ph type="body" idx="6"/>
          </p:nvPr>
        </p:nvSpPr>
        <p:spPr>
          <a:xfrm>
            <a:off x="2442947" y="1779999"/>
            <a:ext cx="3348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5" name="Google Shape;1655;p100"/>
          <p:cNvSpPr txBox="1">
            <a:spLocks noGrp="1"/>
          </p:cNvSpPr>
          <p:nvPr>
            <p:ph type="body" idx="7"/>
          </p:nvPr>
        </p:nvSpPr>
        <p:spPr>
          <a:xfrm>
            <a:off x="5971045" y="1779999"/>
            <a:ext cx="3780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6" name="Google Shape;1656;p100"/>
          <p:cNvSpPr txBox="1">
            <a:spLocks noGrp="1"/>
          </p:cNvSpPr>
          <p:nvPr>
            <p:ph type="body" idx="8"/>
          </p:nvPr>
        </p:nvSpPr>
        <p:spPr>
          <a:xfrm>
            <a:off x="9931142" y="1779999"/>
            <a:ext cx="1800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7" name="Google Shape;1657;p100"/>
          <p:cNvSpPr txBox="1">
            <a:spLocks noGrp="1"/>
          </p:cNvSpPr>
          <p:nvPr>
            <p:ph type="body" idx="9"/>
          </p:nvPr>
        </p:nvSpPr>
        <p:spPr>
          <a:xfrm>
            <a:off x="442799" y="3605213"/>
            <a:ext cx="3816000" cy="25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8" name="Google Shape;1658;p100"/>
          <p:cNvSpPr txBox="1">
            <a:spLocks noGrp="1"/>
          </p:cNvSpPr>
          <p:nvPr>
            <p:ph type="body" idx="13"/>
          </p:nvPr>
        </p:nvSpPr>
        <p:spPr>
          <a:xfrm>
            <a:off x="4489832" y="3605213"/>
            <a:ext cx="4310280" cy="25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9" name="Google Shape;1659;p100"/>
          <p:cNvSpPr txBox="1">
            <a:spLocks noGrp="1"/>
          </p:cNvSpPr>
          <p:nvPr>
            <p:ph type="body" idx="14"/>
          </p:nvPr>
        </p:nvSpPr>
        <p:spPr>
          <a:xfrm>
            <a:off x="9031144" y="3605214"/>
            <a:ext cx="2700000" cy="727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chemeClr val="lt1"/>
                </a:solidFill>
              </a:defRPr>
            </a:lvl2pPr>
            <a:lvl3pPr marL="1371600" lvl="2" indent="-28956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960"/>
              <a:buChar char="►"/>
              <a:defRPr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 b="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eorgia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ation Dark">
  <p:cSld name="Quotation Dark">
    <p:bg>
      <p:bgPr>
        <a:solidFill>
          <a:schemeClr val="dk2"/>
        </a:solidFill>
        <a:effectLst/>
      </p:bgPr>
    </p:bg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1" name="Google Shape;1661;p10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662" name="Google Shape;1662;p101"/>
          <p:cNvSpPr txBox="1">
            <a:spLocks noGrp="1"/>
          </p:cNvSpPr>
          <p:nvPr>
            <p:ph type="title"/>
          </p:nvPr>
        </p:nvSpPr>
        <p:spPr>
          <a:xfrm>
            <a:off x="3211394" y="2777213"/>
            <a:ext cx="576921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3" name="Google Shape;1663;p101"/>
          <p:cNvSpPr txBox="1">
            <a:spLocks noGrp="1"/>
          </p:cNvSpPr>
          <p:nvPr>
            <p:ph type="body" idx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4" name="Google Shape;1664;p101"/>
          <p:cNvSpPr/>
          <p:nvPr/>
        </p:nvSpPr>
        <p:spPr>
          <a:xfrm>
            <a:off x="0" y="4885278"/>
            <a:ext cx="4279900" cy="1972722"/>
          </a:xfrm>
          <a:custGeom>
            <a:avLst/>
            <a:gdLst/>
            <a:ahLst/>
            <a:cxnLst/>
            <a:rect l="l" t="t" r="r" b="b"/>
            <a:pathLst>
              <a:path w="4794250" h="2209800" extrusionOk="0">
                <a:moveTo>
                  <a:pt x="3175" y="1114425"/>
                </a:moveTo>
                <a:lnTo>
                  <a:pt x="1622425" y="0"/>
                </a:lnTo>
                <a:lnTo>
                  <a:pt x="4794250" y="2209800"/>
                </a:lnTo>
                <a:lnTo>
                  <a:pt x="0" y="2209800"/>
                </a:lnTo>
                <a:cubicBezTo>
                  <a:pt x="1058" y="1844675"/>
                  <a:pt x="2117" y="1479550"/>
                  <a:pt x="3175" y="111442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101"/>
          <p:cNvSpPr/>
          <p:nvPr/>
        </p:nvSpPr>
        <p:spPr>
          <a:xfrm flipH="1">
            <a:off x="2172778" y="5367134"/>
            <a:ext cx="2407778" cy="1490867"/>
          </a:xfrm>
          <a:custGeom>
            <a:avLst/>
            <a:gdLst/>
            <a:ahLst/>
            <a:cxnLst/>
            <a:rect l="l" t="t" r="r" b="b"/>
            <a:pathLst>
              <a:path w="2407778" h="1490867" extrusionOk="0">
                <a:moveTo>
                  <a:pt x="2047137" y="0"/>
                </a:moveTo>
                <a:lnTo>
                  <a:pt x="0" y="1490867"/>
                </a:lnTo>
                <a:lnTo>
                  <a:pt x="772851" y="1490867"/>
                </a:lnTo>
                <a:lnTo>
                  <a:pt x="2407778" y="29706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6" name="Google Shape;1666;p101"/>
          <p:cNvSpPr/>
          <p:nvPr/>
        </p:nvSpPr>
        <p:spPr>
          <a:xfrm>
            <a:off x="9463543" y="1"/>
            <a:ext cx="2735123" cy="2991743"/>
          </a:xfrm>
          <a:custGeom>
            <a:avLst/>
            <a:gdLst/>
            <a:ahLst/>
            <a:cxnLst/>
            <a:rect l="l" t="t" r="r" b="b"/>
            <a:pathLst>
              <a:path w="2735123" h="2991743" extrusionOk="0">
                <a:moveTo>
                  <a:pt x="0" y="0"/>
                </a:moveTo>
                <a:lnTo>
                  <a:pt x="2393842" y="0"/>
                </a:lnTo>
                <a:lnTo>
                  <a:pt x="2735123" y="10219"/>
                </a:lnTo>
                <a:lnTo>
                  <a:pt x="2728532" y="2991743"/>
                </a:lnTo>
                <a:lnTo>
                  <a:pt x="874640" y="1695436"/>
                </a:lnTo>
                <a:lnTo>
                  <a:pt x="1648771" y="116330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7" name="Google Shape;1667;p101"/>
          <p:cNvSpPr/>
          <p:nvPr/>
        </p:nvSpPr>
        <p:spPr>
          <a:xfrm>
            <a:off x="10337082" y="1512082"/>
            <a:ext cx="1854918" cy="2543796"/>
          </a:xfrm>
          <a:custGeom>
            <a:avLst/>
            <a:gdLst/>
            <a:ahLst/>
            <a:cxnLst/>
            <a:rect l="l" t="t" r="r" b="b"/>
            <a:pathLst>
              <a:path w="1854918" h="2543796" extrusionOk="0">
                <a:moveTo>
                  <a:pt x="1854918" y="0"/>
                </a:moveTo>
                <a:lnTo>
                  <a:pt x="1854918" y="2543796"/>
                </a:lnTo>
                <a:lnTo>
                  <a:pt x="0" y="125520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8" name="Google Shape;1668;p1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669" name="Google Shape;1669;p101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0" name="Google Shape;1670;p101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ation w/ Headshot Dark">
  <p:cSld name="Quotation w/ Headshot Dark">
    <p:bg>
      <p:bgPr>
        <a:solidFill>
          <a:schemeClr val="dk2"/>
        </a:solidFill>
        <a:effectLst/>
      </p:bgPr>
    </p:bg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2" name="Google Shape;1672;p10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673" name="Google Shape;1673;p102"/>
          <p:cNvSpPr txBox="1">
            <a:spLocks noGrp="1"/>
          </p:cNvSpPr>
          <p:nvPr>
            <p:ph type="title"/>
          </p:nvPr>
        </p:nvSpPr>
        <p:spPr>
          <a:xfrm>
            <a:off x="3211394" y="3451217"/>
            <a:ext cx="576921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4" name="Google Shape;1674;p102"/>
          <p:cNvSpPr txBox="1">
            <a:spLocks noGrp="1"/>
          </p:cNvSpPr>
          <p:nvPr>
            <p:ph type="body" idx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75" name="Google Shape;1675;p102"/>
          <p:cNvSpPr/>
          <p:nvPr/>
        </p:nvSpPr>
        <p:spPr>
          <a:xfrm>
            <a:off x="0" y="4885278"/>
            <a:ext cx="4279900" cy="1972722"/>
          </a:xfrm>
          <a:custGeom>
            <a:avLst/>
            <a:gdLst/>
            <a:ahLst/>
            <a:cxnLst/>
            <a:rect l="l" t="t" r="r" b="b"/>
            <a:pathLst>
              <a:path w="4794250" h="2209800" extrusionOk="0">
                <a:moveTo>
                  <a:pt x="3175" y="1114425"/>
                </a:moveTo>
                <a:lnTo>
                  <a:pt x="1622425" y="0"/>
                </a:lnTo>
                <a:lnTo>
                  <a:pt x="4794250" y="2209800"/>
                </a:lnTo>
                <a:lnTo>
                  <a:pt x="0" y="2209800"/>
                </a:lnTo>
                <a:cubicBezTo>
                  <a:pt x="1058" y="1844675"/>
                  <a:pt x="2117" y="1479550"/>
                  <a:pt x="3175" y="111442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102"/>
          <p:cNvSpPr/>
          <p:nvPr/>
        </p:nvSpPr>
        <p:spPr>
          <a:xfrm flipH="1">
            <a:off x="2172778" y="5367134"/>
            <a:ext cx="2407778" cy="1490867"/>
          </a:xfrm>
          <a:custGeom>
            <a:avLst/>
            <a:gdLst/>
            <a:ahLst/>
            <a:cxnLst/>
            <a:rect l="l" t="t" r="r" b="b"/>
            <a:pathLst>
              <a:path w="2407778" h="1490867" extrusionOk="0">
                <a:moveTo>
                  <a:pt x="2047137" y="0"/>
                </a:moveTo>
                <a:lnTo>
                  <a:pt x="0" y="1490867"/>
                </a:lnTo>
                <a:lnTo>
                  <a:pt x="772851" y="1490867"/>
                </a:lnTo>
                <a:lnTo>
                  <a:pt x="2407778" y="29706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7" name="Google Shape;1677;p102"/>
          <p:cNvSpPr/>
          <p:nvPr/>
        </p:nvSpPr>
        <p:spPr>
          <a:xfrm>
            <a:off x="9463543" y="1"/>
            <a:ext cx="2735123" cy="2991743"/>
          </a:xfrm>
          <a:custGeom>
            <a:avLst/>
            <a:gdLst/>
            <a:ahLst/>
            <a:cxnLst/>
            <a:rect l="l" t="t" r="r" b="b"/>
            <a:pathLst>
              <a:path w="2735123" h="2991743" extrusionOk="0">
                <a:moveTo>
                  <a:pt x="0" y="0"/>
                </a:moveTo>
                <a:lnTo>
                  <a:pt x="2393842" y="0"/>
                </a:lnTo>
                <a:lnTo>
                  <a:pt x="2735123" y="10219"/>
                </a:lnTo>
                <a:lnTo>
                  <a:pt x="2728532" y="2991743"/>
                </a:lnTo>
                <a:lnTo>
                  <a:pt x="874640" y="1695436"/>
                </a:lnTo>
                <a:lnTo>
                  <a:pt x="1648771" y="116330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8" name="Google Shape;1678;p102"/>
          <p:cNvSpPr/>
          <p:nvPr/>
        </p:nvSpPr>
        <p:spPr>
          <a:xfrm>
            <a:off x="10337082" y="1512082"/>
            <a:ext cx="1854918" cy="2543796"/>
          </a:xfrm>
          <a:custGeom>
            <a:avLst/>
            <a:gdLst/>
            <a:ahLst/>
            <a:cxnLst/>
            <a:rect l="l" t="t" r="r" b="b"/>
            <a:pathLst>
              <a:path w="1854918" h="2543796" extrusionOk="0">
                <a:moveTo>
                  <a:pt x="1854918" y="0"/>
                </a:moveTo>
                <a:lnTo>
                  <a:pt x="1854918" y="2543796"/>
                </a:lnTo>
                <a:lnTo>
                  <a:pt x="0" y="125520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9" name="Google Shape;1679;p10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680" name="Google Shape;1680;p102"/>
          <p:cNvSpPr>
            <a:spLocks noGrp="1"/>
          </p:cNvSpPr>
          <p:nvPr>
            <p:ph type="pic" idx="2"/>
          </p:nvPr>
        </p:nvSpPr>
        <p:spPr>
          <a:xfrm>
            <a:off x="5458151" y="1617885"/>
            <a:ext cx="1224430" cy="1298310"/>
          </a:xfrm>
          <a:prstGeom prst="rect">
            <a:avLst/>
          </a:prstGeom>
          <a:noFill/>
          <a:ln>
            <a:noFill/>
          </a:ln>
        </p:spPr>
      </p:sp>
      <p:sp>
        <p:nvSpPr>
          <p:cNvPr id="1681" name="Google Shape;1681;p102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2" name="Google Shape;1682;p102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ation w/ Hexagon Headshot Dark">
  <p:cSld name="Quotation w/ Hexagon Headshot Dark">
    <p:bg>
      <p:bgPr>
        <a:solidFill>
          <a:schemeClr val="dk2"/>
        </a:solidFill>
        <a:effectLst/>
      </p:bgPr>
    </p:bg>
    <p:spTree>
      <p:nvGrpSpPr>
        <p:cNvPr id="1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4" name="Google Shape;1684;p10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685" name="Google Shape;1685;p103"/>
          <p:cNvSpPr txBox="1">
            <a:spLocks noGrp="1"/>
          </p:cNvSpPr>
          <p:nvPr>
            <p:ph type="title"/>
          </p:nvPr>
        </p:nvSpPr>
        <p:spPr>
          <a:xfrm>
            <a:off x="3211394" y="3451217"/>
            <a:ext cx="576921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6" name="Google Shape;1686;p103"/>
          <p:cNvSpPr txBox="1">
            <a:spLocks noGrp="1"/>
          </p:cNvSpPr>
          <p:nvPr>
            <p:ph type="body" idx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7" name="Google Shape;1687;p103"/>
          <p:cNvSpPr/>
          <p:nvPr/>
        </p:nvSpPr>
        <p:spPr>
          <a:xfrm>
            <a:off x="0" y="4885278"/>
            <a:ext cx="4279900" cy="1972722"/>
          </a:xfrm>
          <a:custGeom>
            <a:avLst/>
            <a:gdLst/>
            <a:ahLst/>
            <a:cxnLst/>
            <a:rect l="l" t="t" r="r" b="b"/>
            <a:pathLst>
              <a:path w="4794250" h="2209800" extrusionOk="0">
                <a:moveTo>
                  <a:pt x="3175" y="1114425"/>
                </a:moveTo>
                <a:lnTo>
                  <a:pt x="1622425" y="0"/>
                </a:lnTo>
                <a:lnTo>
                  <a:pt x="4794250" y="2209800"/>
                </a:lnTo>
                <a:lnTo>
                  <a:pt x="0" y="2209800"/>
                </a:lnTo>
                <a:cubicBezTo>
                  <a:pt x="1058" y="1844675"/>
                  <a:pt x="2117" y="1479550"/>
                  <a:pt x="3175" y="111442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8" name="Google Shape;1688;p103"/>
          <p:cNvSpPr/>
          <p:nvPr/>
        </p:nvSpPr>
        <p:spPr>
          <a:xfrm flipH="1">
            <a:off x="2172778" y="5367134"/>
            <a:ext cx="2407778" cy="1490867"/>
          </a:xfrm>
          <a:custGeom>
            <a:avLst/>
            <a:gdLst/>
            <a:ahLst/>
            <a:cxnLst/>
            <a:rect l="l" t="t" r="r" b="b"/>
            <a:pathLst>
              <a:path w="2407778" h="1490867" extrusionOk="0">
                <a:moveTo>
                  <a:pt x="2047137" y="0"/>
                </a:moveTo>
                <a:lnTo>
                  <a:pt x="0" y="1490867"/>
                </a:lnTo>
                <a:lnTo>
                  <a:pt x="772851" y="1490867"/>
                </a:lnTo>
                <a:lnTo>
                  <a:pt x="2407778" y="29706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9" name="Google Shape;1689;p103"/>
          <p:cNvSpPr/>
          <p:nvPr/>
        </p:nvSpPr>
        <p:spPr>
          <a:xfrm>
            <a:off x="9463543" y="1"/>
            <a:ext cx="2735123" cy="2991743"/>
          </a:xfrm>
          <a:custGeom>
            <a:avLst/>
            <a:gdLst/>
            <a:ahLst/>
            <a:cxnLst/>
            <a:rect l="l" t="t" r="r" b="b"/>
            <a:pathLst>
              <a:path w="2735123" h="2991743" extrusionOk="0">
                <a:moveTo>
                  <a:pt x="0" y="0"/>
                </a:moveTo>
                <a:lnTo>
                  <a:pt x="2393842" y="0"/>
                </a:lnTo>
                <a:lnTo>
                  <a:pt x="2735123" y="10219"/>
                </a:lnTo>
                <a:lnTo>
                  <a:pt x="2728532" y="2991743"/>
                </a:lnTo>
                <a:lnTo>
                  <a:pt x="874640" y="1695436"/>
                </a:lnTo>
                <a:lnTo>
                  <a:pt x="1648771" y="116330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0" name="Google Shape;1690;p103"/>
          <p:cNvSpPr/>
          <p:nvPr/>
        </p:nvSpPr>
        <p:spPr>
          <a:xfrm>
            <a:off x="10337082" y="1512082"/>
            <a:ext cx="1854918" cy="2543796"/>
          </a:xfrm>
          <a:custGeom>
            <a:avLst/>
            <a:gdLst/>
            <a:ahLst/>
            <a:cxnLst/>
            <a:rect l="l" t="t" r="r" b="b"/>
            <a:pathLst>
              <a:path w="1854918" h="2543796" extrusionOk="0">
                <a:moveTo>
                  <a:pt x="1854918" y="0"/>
                </a:moveTo>
                <a:lnTo>
                  <a:pt x="1854918" y="2543796"/>
                </a:lnTo>
                <a:lnTo>
                  <a:pt x="0" y="125520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91" name="Google Shape;1691;p10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692" name="Google Shape;1692;p103"/>
          <p:cNvSpPr>
            <a:spLocks noGrp="1"/>
          </p:cNvSpPr>
          <p:nvPr>
            <p:ph type="pic" idx="2"/>
          </p:nvPr>
        </p:nvSpPr>
        <p:spPr>
          <a:xfrm>
            <a:off x="5561536" y="1518536"/>
            <a:ext cx="1063380" cy="1497008"/>
          </a:xfrm>
          <a:prstGeom prst="rect">
            <a:avLst/>
          </a:prstGeom>
          <a:noFill/>
          <a:ln w="15875" cap="flat" cmpd="sng">
            <a:solidFill>
              <a:srgbClr val="00AECF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3" name="Google Shape;1693;p103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4" name="Google Shape;1694;p103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Blank Dark">
  <p:cSld name="Full Blank Dark">
    <p:bg>
      <p:bgPr>
        <a:solidFill>
          <a:schemeClr val="dk2"/>
        </a:solidFill>
        <a:effectLst/>
      </p:bgPr>
    </p:bg>
    <p:spTree>
      <p:nvGrpSpPr>
        <p:cNvPr id="1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6" name="Google Shape;1696;p10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697" name="Google Shape;1697;p104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8" name="Google Shape;1698;p104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hombus Graphic Dark">
  <p:cSld name="Rhombus Graphic Dark">
    <p:bg>
      <p:bgPr>
        <a:solidFill>
          <a:schemeClr val="dk2"/>
        </a:solidFill>
        <a:effectLst/>
      </p:bgPr>
    </p:bg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5" name="Google Shape;1735;p10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736" name="Google Shape;1736;p106"/>
          <p:cNvSpPr txBox="1">
            <a:spLocks noGrp="1"/>
          </p:cNvSpPr>
          <p:nvPr>
            <p:ph type="body" idx="1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737" name="Google Shape;1737;p10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81450" y="1905000"/>
            <a:ext cx="4229100" cy="4393282"/>
          </a:xfrm>
          <a:prstGeom prst="rect">
            <a:avLst/>
          </a:prstGeom>
          <a:noFill/>
          <a:ln>
            <a:noFill/>
          </a:ln>
        </p:spPr>
      </p:pic>
      <p:sp>
        <p:nvSpPr>
          <p:cNvPr id="1738" name="Google Shape;1738;p106"/>
          <p:cNvSpPr txBox="1">
            <a:spLocks noGrp="1"/>
          </p:cNvSpPr>
          <p:nvPr>
            <p:ph type="body" idx="2"/>
          </p:nvPr>
        </p:nvSpPr>
        <p:spPr>
          <a:xfrm rot="-2068333">
            <a:off x="6418611" y="4299467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9" name="Google Shape;1739;p106"/>
          <p:cNvSpPr txBox="1">
            <a:spLocks noGrp="1"/>
          </p:cNvSpPr>
          <p:nvPr>
            <p:ph type="body" idx="3"/>
          </p:nvPr>
        </p:nvSpPr>
        <p:spPr>
          <a:xfrm>
            <a:off x="8332196" y="4249909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0" name="Google Shape;1740;p106"/>
          <p:cNvSpPr txBox="1">
            <a:spLocks noGrp="1"/>
          </p:cNvSpPr>
          <p:nvPr>
            <p:ph type="body" idx="4"/>
          </p:nvPr>
        </p:nvSpPr>
        <p:spPr>
          <a:xfrm>
            <a:off x="8327895" y="4605233"/>
            <a:ext cx="3429000" cy="1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1" name="Google Shape;1741;p106"/>
          <p:cNvSpPr txBox="1">
            <a:spLocks noGrp="1"/>
          </p:cNvSpPr>
          <p:nvPr>
            <p:ph type="body" idx="5"/>
          </p:nvPr>
        </p:nvSpPr>
        <p:spPr>
          <a:xfrm rot="2012338">
            <a:off x="4209576" y="4269079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2" name="Google Shape;1742;p106"/>
          <p:cNvSpPr txBox="1">
            <a:spLocks noGrp="1"/>
          </p:cNvSpPr>
          <p:nvPr>
            <p:ph type="body" idx="6"/>
          </p:nvPr>
        </p:nvSpPr>
        <p:spPr>
          <a:xfrm>
            <a:off x="442799" y="4249909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3" name="Google Shape;1743;p106"/>
          <p:cNvSpPr txBox="1">
            <a:spLocks noGrp="1"/>
          </p:cNvSpPr>
          <p:nvPr>
            <p:ph type="body" idx="7"/>
          </p:nvPr>
        </p:nvSpPr>
        <p:spPr>
          <a:xfrm>
            <a:off x="442799" y="4605233"/>
            <a:ext cx="3429000" cy="1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4" name="Google Shape;1744;p106"/>
          <p:cNvSpPr txBox="1">
            <a:spLocks noGrp="1"/>
          </p:cNvSpPr>
          <p:nvPr>
            <p:ph type="body" idx="8"/>
          </p:nvPr>
        </p:nvSpPr>
        <p:spPr>
          <a:xfrm rot="2090804">
            <a:off x="6086947" y="2655893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5" name="Google Shape;1745;p106"/>
          <p:cNvSpPr txBox="1">
            <a:spLocks noGrp="1"/>
          </p:cNvSpPr>
          <p:nvPr>
            <p:ph type="body" idx="9"/>
          </p:nvPr>
        </p:nvSpPr>
        <p:spPr>
          <a:xfrm>
            <a:off x="8332196" y="2430779"/>
            <a:ext cx="3429000" cy="1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6" name="Google Shape;1746;p106"/>
          <p:cNvSpPr txBox="1">
            <a:spLocks noGrp="1"/>
          </p:cNvSpPr>
          <p:nvPr>
            <p:ph type="body" idx="13"/>
          </p:nvPr>
        </p:nvSpPr>
        <p:spPr>
          <a:xfrm>
            <a:off x="8332196" y="2073366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7" name="Google Shape;1747;p106"/>
          <p:cNvSpPr txBox="1">
            <a:spLocks noGrp="1"/>
          </p:cNvSpPr>
          <p:nvPr>
            <p:ph type="body" idx="14"/>
          </p:nvPr>
        </p:nvSpPr>
        <p:spPr>
          <a:xfrm rot="-2015771">
            <a:off x="4526147" y="2699113"/>
            <a:ext cx="1543050" cy="98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8" name="Google Shape;1748;p106"/>
          <p:cNvSpPr txBox="1">
            <a:spLocks noGrp="1"/>
          </p:cNvSpPr>
          <p:nvPr>
            <p:ph type="body" idx="15"/>
          </p:nvPr>
        </p:nvSpPr>
        <p:spPr>
          <a:xfrm>
            <a:off x="442799" y="2430779"/>
            <a:ext cx="3429000" cy="1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300"/>
              <a:buFont typeface="Arial"/>
              <a:buNone/>
              <a:defRPr sz="13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9" name="Google Shape;1749;p106"/>
          <p:cNvSpPr txBox="1">
            <a:spLocks noGrp="1"/>
          </p:cNvSpPr>
          <p:nvPr>
            <p:ph type="body" idx="16"/>
          </p:nvPr>
        </p:nvSpPr>
        <p:spPr>
          <a:xfrm>
            <a:off x="442799" y="2073366"/>
            <a:ext cx="34290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600"/>
              <a:buFont typeface="Arial"/>
              <a:buNone/>
              <a:defRPr sz="1600" b="1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750" name="Google Shape;1750;p10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751" name="Google Shape;1751;p106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045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2" name="Google Shape;1752;p106"/>
          <p:cNvSpPr txBox="1">
            <a:spLocks noGrp="1"/>
          </p:cNvSpPr>
          <p:nvPr>
            <p:ph type="body" idx="17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3" name="Google Shape;1753;p106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4" name="Google Shape;1754;p106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5" name="Google Shape;1755;p106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6" name="Google Shape;1756;p106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7" name="Google Shape;1757;p106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se Study">
  <p:cSld name="Case Study">
    <p:bg>
      <p:bgPr>
        <a:solidFill>
          <a:schemeClr val="dk2"/>
        </a:solid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3"/>
          <p:cNvSpPr/>
          <p:nvPr/>
        </p:nvSpPr>
        <p:spPr>
          <a:xfrm>
            <a:off x="3020406" y="0"/>
            <a:ext cx="917159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23"/>
          <p:cNvSpPr txBox="1">
            <a:spLocks noGrp="1"/>
          </p:cNvSpPr>
          <p:nvPr>
            <p:ph type="body" idx="1"/>
          </p:nvPr>
        </p:nvSpPr>
        <p:spPr>
          <a:xfrm>
            <a:off x="5111160" y="2408983"/>
            <a:ext cx="6029604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7" name="Google Shape;487;p23"/>
          <p:cNvSpPr txBox="1">
            <a:spLocks noGrp="1"/>
          </p:cNvSpPr>
          <p:nvPr>
            <p:ph type="body" idx="2"/>
          </p:nvPr>
        </p:nvSpPr>
        <p:spPr>
          <a:xfrm>
            <a:off x="5138869" y="4427669"/>
            <a:ext cx="6029604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8" name="Google Shape;488;p23"/>
          <p:cNvSpPr txBox="1">
            <a:spLocks noGrp="1"/>
          </p:cNvSpPr>
          <p:nvPr>
            <p:ph type="body" idx="3"/>
          </p:nvPr>
        </p:nvSpPr>
        <p:spPr>
          <a:xfrm>
            <a:off x="5111160" y="390296"/>
            <a:ext cx="6029604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9" name="Google Shape;489;p23"/>
          <p:cNvSpPr/>
          <p:nvPr/>
        </p:nvSpPr>
        <p:spPr>
          <a:xfrm>
            <a:off x="0" y="5458906"/>
            <a:ext cx="3131911" cy="1406635"/>
          </a:xfrm>
          <a:custGeom>
            <a:avLst/>
            <a:gdLst/>
            <a:ahLst/>
            <a:cxnLst/>
            <a:rect l="l" t="t" r="r" b="b"/>
            <a:pathLst>
              <a:path w="3131911" h="1406635" extrusionOk="0">
                <a:moveTo>
                  <a:pt x="1069980" y="0"/>
                </a:moveTo>
                <a:lnTo>
                  <a:pt x="3131911" y="1406635"/>
                </a:lnTo>
                <a:lnTo>
                  <a:pt x="0" y="1406635"/>
                </a:lnTo>
                <a:lnTo>
                  <a:pt x="0" y="751147"/>
                </a:lnTo>
                <a:close/>
              </a:path>
            </a:pathLst>
          </a:custGeom>
          <a:gradFill>
            <a:gsLst>
              <a:gs pos="0">
                <a:srgbClr val="FF555F"/>
              </a:gs>
              <a:gs pos="93000">
                <a:srgbClr val="073262"/>
              </a:gs>
              <a:gs pos="100000">
                <a:srgbClr val="07326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23"/>
          <p:cNvSpPr>
            <a:spLocks noGrp="1"/>
          </p:cNvSpPr>
          <p:nvPr>
            <p:ph type="pic" idx="4"/>
          </p:nvPr>
        </p:nvSpPr>
        <p:spPr>
          <a:xfrm>
            <a:off x="2997948" y="0"/>
            <a:ext cx="178014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pic>
        <p:nvPicPr>
          <p:cNvPr id="491" name="Google Shape;491;p23"/>
          <p:cNvPicPr preferRelativeResize="0"/>
          <p:nvPr/>
        </p:nvPicPr>
        <p:blipFill rotWithShape="1">
          <a:blip r:embed="rId2">
            <a:alphaModFix/>
          </a:blip>
          <a:srcRect r="60812"/>
          <a:stretch/>
        </p:blipFill>
        <p:spPr>
          <a:xfrm>
            <a:off x="5244" y="-1594"/>
            <a:ext cx="4772841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2" name="Google Shape;492;p23"/>
          <p:cNvCxnSpPr/>
          <p:nvPr/>
        </p:nvCxnSpPr>
        <p:spPr>
          <a:xfrm>
            <a:off x="457198" y="4034177"/>
            <a:ext cx="2234261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93" name="Google Shape;493;p23"/>
          <p:cNvSpPr/>
          <p:nvPr/>
        </p:nvSpPr>
        <p:spPr>
          <a:xfrm flipH="1">
            <a:off x="1463681" y="5720587"/>
            <a:ext cx="2037801" cy="1137413"/>
          </a:xfrm>
          <a:custGeom>
            <a:avLst/>
            <a:gdLst/>
            <a:ahLst/>
            <a:cxnLst/>
            <a:rect l="l" t="t" r="r" b="b"/>
            <a:pathLst>
              <a:path w="2037801" h="1137413" extrusionOk="0">
                <a:moveTo>
                  <a:pt x="1647526" y="0"/>
                </a:moveTo>
                <a:lnTo>
                  <a:pt x="0" y="1137412"/>
                </a:lnTo>
                <a:lnTo>
                  <a:pt x="4" y="1137413"/>
                </a:lnTo>
                <a:lnTo>
                  <a:pt x="763670" y="1137413"/>
                </a:lnTo>
                <a:lnTo>
                  <a:pt x="2037801" y="26014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4" name="Google Shape;494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23"/>
          <p:cNvSpPr txBox="1">
            <a:spLocks noGrp="1"/>
          </p:cNvSpPr>
          <p:nvPr>
            <p:ph type="title"/>
          </p:nvPr>
        </p:nvSpPr>
        <p:spPr>
          <a:xfrm>
            <a:off x="442799" y="1739830"/>
            <a:ext cx="2230714" cy="2166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p23"/>
          <p:cNvSpPr txBox="1">
            <a:spLocks noGrp="1"/>
          </p:cNvSpPr>
          <p:nvPr>
            <p:ph type="body" idx="5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7" name="Google Shape;497;p23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23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23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23"/>
          <p:cNvSpPr txBox="1">
            <a:spLocks noGrp="1"/>
          </p:cNvSpPr>
          <p:nvPr>
            <p:ph type="body" idx="6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1" name="Google Shape;501;p23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2" name="Google Shape;502;p23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205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&amp; Text Boxes Dark">
  <p:cSld name="Images &amp; Text Boxes Dark">
    <p:bg>
      <p:bgPr>
        <a:solidFill>
          <a:schemeClr val="dk2"/>
        </a:solidFill>
        <a:effectLst/>
      </p:bgPr>
    </p:bg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9" name="Google Shape;1759;p10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107"/>
          <p:cNvSpPr/>
          <p:nvPr/>
        </p:nvSpPr>
        <p:spPr>
          <a:xfrm>
            <a:off x="442800" y="3969892"/>
            <a:ext cx="2592000" cy="21462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1" name="Google Shape;1761;p107"/>
          <p:cNvSpPr>
            <a:spLocks noGrp="1"/>
          </p:cNvSpPr>
          <p:nvPr>
            <p:ph type="pic" idx="2"/>
          </p:nvPr>
        </p:nvSpPr>
        <p:spPr>
          <a:xfrm>
            <a:off x="442799" y="2250000"/>
            <a:ext cx="2592000" cy="1692954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1762" name="Google Shape;1762;p107"/>
          <p:cNvSpPr>
            <a:spLocks noGrp="1"/>
          </p:cNvSpPr>
          <p:nvPr>
            <p:ph type="pic" idx="3"/>
          </p:nvPr>
        </p:nvSpPr>
        <p:spPr>
          <a:xfrm>
            <a:off x="3345617" y="2250000"/>
            <a:ext cx="2592000" cy="1692954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1763" name="Google Shape;1763;p107"/>
          <p:cNvSpPr>
            <a:spLocks noGrp="1"/>
          </p:cNvSpPr>
          <p:nvPr>
            <p:ph type="pic" idx="4"/>
          </p:nvPr>
        </p:nvSpPr>
        <p:spPr>
          <a:xfrm>
            <a:off x="6240364" y="2250000"/>
            <a:ext cx="2592000" cy="1692954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1764" name="Google Shape;1764;p107"/>
          <p:cNvSpPr>
            <a:spLocks noGrp="1"/>
          </p:cNvSpPr>
          <p:nvPr>
            <p:ph type="pic" idx="5"/>
          </p:nvPr>
        </p:nvSpPr>
        <p:spPr>
          <a:xfrm>
            <a:off x="9151252" y="2250000"/>
            <a:ext cx="2592000" cy="1692954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cxnSp>
        <p:nvCxnSpPr>
          <p:cNvPr id="1765" name="Google Shape;1765;p107"/>
          <p:cNvCxnSpPr/>
          <p:nvPr/>
        </p:nvCxnSpPr>
        <p:spPr>
          <a:xfrm>
            <a:off x="595799" y="4443378"/>
            <a:ext cx="2286000" cy="0"/>
          </a:xfrm>
          <a:prstGeom prst="straightConnector1">
            <a:avLst/>
          </a:prstGeom>
          <a:noFill/>
          <a:ln w="22225" cap="rnd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66" name="Google Shape;1766;p107"/>
          <p:cNvSpPr txBox="1">
            <a:spLocks noGrp="1"/>
          </p:cNvSpPr>
          <p:nvPr>
            <p:ph type="title"/>
          </p:nvPr>
        </p:nvSpPr>
        <p:spPr>
          <a:xfrm>
            <a:off x="442799" y="388845"/>
            <a:ext cx="11300453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7" name="Google Shape;1767;p107"/>
          <p:cNvSpPr txBox="1">
            <a:spLocks noGrp="1"/>
          </p:cNvSpPr>
          <p:nvPr>
            <p:ph type="body" idx="1"/>
          </p:nvPr>
        </p:nvSpPr>
        <p:spPr>
          <a:xfrm>
            <a:off x="442799" y="1457999"/>
            <a:ext cx="1128834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8" name="Google Shape;1768;p107"/>
          <p:cNvSpPr txBox="1">
            <a:spLocks noGrp="1"/>
          </p:cNvSpPr>
          <p:nvPr>
            <p:ph type="body" idx="6"/>
          </p:nvPr>
        </p:nvSpPr>
        <p:spPr>
          <a:xfrm>
            <a:off x="579173" y="4073611"/>
            <a:ext cx="2319251" cy="30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ctr" anchorCtr="0">
            <a:sp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9" name="Google Shape;1769;p107"/>
          <p:cNvSpPr txBox="1">
            <a:spLocks noGrp="1"/>
          </p:cNvSpPr>
          <p:nvPr>
            <p:ph type="body" idx="7"/>
          </p:nvPr>
        </p:nvSpPr>
        <p:spPr>
          <a:xfrm>
            <a:off x="579173" y="4507419"/>
            <a:ext cx="2319251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200"/>
              <a:buFont typeface="Arial"/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0" name="Google Shape;1770;p107"/>
          <p:cNvSpPr txBox="1">
            <a:spLocks noGrp="1"/>
          </p:cNvSpPr>
          <p:nvPr>
            <p:ph type="body" idx="8"/>
          </p:nvPr>
        </p:nvSpPr>
        <p:spPr>
          <a:xfrm>
            <a:off x="442799" y="98303"/>
            <a:ext cx="5846011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1" name="Google Shape;1771;p107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2" name="Google Shape;1772;p107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3" name="Google Shape;1773;p107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4" name="Google Shape;1774;p107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5" name="Google Shape;1775;p107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6" name="Google Shape;1776;p107"/>
          <p:cNvSpPr/>
          <p:nvPr/>
        </p:nvSpPr>
        <p:spPr>
          <a:xfrm>
            <a:off x="3341581" y="3969892"/>
            <a:ext cx="2592000" cy="21462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77" name="Google Shape;1777;p107"/>
          <p:cNvCxnSpPr/>
          <p:nvPr/>
        </p:nvCxnSpPr>
        <p:spPr>
          <a:xfrm>
            <a:off x="3493053" y="4443378"/>
            <a:ext cx="2286000" cy="0"/>
          </a:xfrm>
          <a:prstGeom prst="straightConnector1">
            <a:avLst/>
          </a:prstGeom>
          <a:noFill/>
          <a:ln w="22225" cap="rnd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8" name="Google Shape;1778;p107"/>
          <p:cNvSpPr txBox="1">
            <a:spLocks noGrp="1"/>
          </p:cNvSpPr>
          <p:nvPr>
            <p:ph type="body" idx="9"/>
          </p:nvPr>
        </p:nvSpPr>
        <p:spPr>
          <a:xfrm>
            <a:off x="3493053" y="4073611"/>
            <a:ext cx="2319251" cy="30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ctr" anchorCtr="0">
            <a:sp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9" name="Google Shape;1779;p107"/>
          <p:cNvSpPr txBox="1">
            <a:spLocks noGrp="1"/>
          </p:cNvSpPr>
          <p:nvPr>
            <p:ph type="body" idx="13"/>
          </p:nvPr>
        </p:nvSpPr>
        <p:spPr>
          <a:xfrm>
            <a:off x="3476428" y="4507419"/>
            <a:ext cx="2319251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200"/>
              <a:buFont typeface="Arial"/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0" name="Google Shape;1780;p107"/>
          <p:cNvSpPr/>
          <p:nvPr/>
        </p:nvSpPr>
        <p:spPr>
          <a:xfrm>
            <a:off x="6240362" y="3969892"/>
            <a:ext cx="2592000" cy="21462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81" name="Google Shape;1781;p107"/>
          <p:cNvCxnSpPr/>
          <p:nvPr/>
        </p:nvCxnSpPr>
        <p:spPr>
          <a:xfrm>
            <a:off x="6393363" y="4443378"/>
            <a:ext cx="2286000" cy="0"/>
          </a:xfrm>
          <a:prstGeom prst="straightConnector1">
            <a:avLst/>
          </a:prstGeom>
          <a:noFill/>
          <a:ln w="22225" cap="rnd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82" name="Google Shape;1782;p107"/>
          <p:cNvSpPr txBox="1">
            <a:spLocks noGrp="1"/>
          </p:cNvSpPr>
          <p:nvPr>
            <p:ph type="body" idx="14"/>
          </p:nvPr>
        </p:nvSpPr>
        <p:spPr>
          <a:xfrm>
            <a:off x="6393363" y="4073611"/>
            <a:ext cx="2319251" cy="30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ctr" anchorCtr="0">
            <a:sp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3" name="Google Shape;1783;p107"/>
          <p:cNvSpPr txBox="1">
            <a:spLocks noGrp="1"/>
          </p:cNvSpPr>
          <p:nvPr>
            <p:ph type="body" idx="15"/>
          </p:nvPr>
        </p:nvSpPr>
        <p:spPr>
          <a:xfrm>
            <a:off x="6376738" y="4507419"/>
            <a:ext cx="2319251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200"/>
              <a:buFont typeface="Arial"/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4" name="Google Shape;1784;p107"/>
          <p:cNvSpPr/>
          <p:nvPr/>
        </p:nvSpPr>
        <p:spPr>
          <a:xfrm>
            <a:off x="9139143" y="3969892"/>
            <a:ext cx="2592000" cy="214621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85" name="Google Shape;1785;p107"/>
          <p:cNvCxnSpPr/>
          <p:nvPr/>
        </p:nvCxnSpPr>
        <p:spPr>
          <a:xfrm>
            <a:off x="9292143" y="4443378"/>
            <a:ext cx="2286000" cy="0"/>
          </a:xfrm>
          <a:prstGeom prst="straightConnector1">
            <a:avLst/>
          </a:prstGeom>
          <a:noFill/>
          <a:ln w="22225" cap="rnd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86" name="Google Shape;1786;p107"/>
          <p:cNvSpPr txBox="1">
            <a:spLocks noGrp="1"/>
          </p:cNvSpPr>
          <p:nvPr>
            <p:ph type="body" idx="16"/>
          </p:nvPr>
        </p:nvSpPr>
        <p:spPr>
          <a:xfrm>
            <a:off x="9275518" y="4073611"/>
            <a:ext cx="2319251" cy="305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ctr" anchorCtr="0">
            <a:sp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400"/>
              <a:buFont typeface="Arial"/>
              <a:buNone/>
              <a:defRPr sz="1400" b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7" name="Google Shape;1787;p107"/>
          <p:cNvSpPr txBox="1">
            <a:spLocks noGrp="1"/>
          </p:cNvSpPr>
          <p:nvPr>
            <p:ph type="body" idx="17"/>
          </p:nvPr>
        </p:nvSpPr>
        <p:spPr>
          <a:xfrm>
            <a:off x="9275518" y="4507419"/>
            <a:ext cx="2319251" cy="14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6800" rIns="0" bIns="4680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FF545F"/>
              </a:buClr>
              <a:buSzPts val="1200"/>
              <a:buFont typeface="Arial"/>
              <a:buNone/>
              <a:defRPr sz="12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se Study w/ Icons Dark">
  <p:cSld name="Case Study w/ Icons Dark">
    <p:bg>
      <p:bgPr>
        <a:solidFill>
          <a:schemeClr val="dk2"/>
        </a:solidFill>
        <a:effectLst/>
      </p:bgPr>
    </p:bg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p108"/>
          <p:cNvSpPr/>
          <p:nvPr/>
        </p:nvSpPr>
        <p:spPr>
          <a:xfrm>
            <a:off x="3020406" y="0"/>
            <a:ext cx="917159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0" name="Google Shape;1790;p108"/>
          <p:cNvSpPr txBox="1">
            <a:spLocks noGrp="1"/>
          </p:cNvSpPr>
          <p:nvPr>
            <p:ph type="body" idx="1"/>
          </p:nvPr>
        </p:nvSpPr>
        <p:spPr>
          <a:xfrm>
            <a:off x="5920764" y="2408983"/>
            <a:ext cx="5220000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■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1" name="Google Shape;1791;p108"/>
          <p:cNvSpPr txBox="1">
            <a:spLocks noGrp="1"/>
          </p:cNvSpPr>
          <p:nvPr>
            <p:ph type="body" idx="2"/>
          </p:nvPr>
        </p:nvSpPr>
        <p:spPr>
          <a:xfrm>
            <a:off x="5948473" y="4427669"/>
            <a:ext cx="5220000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2" name="Google Shape;1792;p108"/>
          <p:cNvSpPr txBox="1">
            <a:spLocks noGrp="1"/>
          </p:cNvSpPr>
          <p:nvPr>
            <p:ph type="body" idx="3"/>
          </p:nvPr>
        </p:nvSpPr>
        <p:spPr>
          <a:xfrm>
            <a:off x="5920764" y="390296"/>
            <a:ext cx="5220000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3" name="Google Shape;1793;p108"/>
          <p:cNvSpPr/>
          <p:nvPr/>
        </p:nvSpPr>
        <p:spPr>
          <a:xfrm>
            <a:off x="0" y="5458906"/>
            <a:ext cx="3131911" cy="1406635"/>
          </a:xfrm>
          <a:custGeom>
            <a:avLst/>
            <a:gdLst/>
            <a:ahLst/>
            <a:cxnLst/>
            <a:rect l="l" t="t" r="r" b="b"/>
            <a:pathLst>
              <a:path w="3131911" h="1406635" extrusionOk="0">
                <a:moveTo>
                  <a:pt x="1069980" y="0"/>
                </a:moveTo>
                <a:lnTo>
                  <a:pt x="3131911" y="1406635"/>
                </a:lnTo>
                <a:lnTo>
                  <a:pt x="0" y="1406635"/>
                </a:lnTo>
                <a:lnTo>
                  <a:pt x="0" y="751147"/>
                </a:lnTo>
                <a:close/>
              </a:path>
            </a:pathLst>
          </a:custGeom>
          <a:gradFill>
            <a:gsLst>
              <a:gs pos="0">
                <a:srgbClr val="FF555F"/>
              </a:gs>
              <a:gs pos="93000">
                <a:srgbClr val="073262"/>
              </a:gs>
              <a:gs pos="100000">
                <a:srgbClr val="07326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4" name="Google Shape;1794;p108"/>
          <p:cNvSpPr>
            <a:spLocks noGrp="1"/>
          </p:cNvSpPr>
          <p:nvPr>
            <p:ph type="pic" idx="4"/>
          </p:nvPr>
        </p:nvSpPr>
        <p:spPr>
          <a:xfrm>
            <a:off x="2997948" y="0"/>
            <a:ext cx="178014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pic>
        <p:nvPicPr>
          <p:cNvPr id="1795" name="Google Shape;1795;p108"/>
          <p:cNvPicPr preferRelativeResize="0"/>
          <p:nvPr/>
        </p:nvPicPr>
        <p:blipFill rotWithShape="1">
          <a:blip r:embed="rId2">
            <a:alphaModFix/>
          </a:blip>
          <a:srcRect r="60812"/>
          <a:stretch/>
        </p:blipFill>
        <p:spPr>
          <a:xfrm>
            <a:off x="-29603" y="0"/>
            <a:ext cx="4772841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6" name="Google Shape;1796;p108"/>
          <p:cNvCxnSpPr/>
          <p:nvPr/>
        </p:nvCxnSpPr>
        <p:spPr>
          <a:xfrm>
            <a:off x="457198" y="4034177"/>
            <a:ext cx="2234261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97" name="Google Shape;1797;p108"/>
          <p:cNvSpPr/>
          <p:nvPr/>
        </p:nvSpPr>
        <p:spPr>
          <a:xfrm flipH="1">
            <a:off x="1463681" y="5720587"/>
            <a:ext cx="2037801" cy="1137413"/>
          </a:xfrm>
          <a:custGeom>
            <a:avLst/>
            <a:gdLst/>
            <a:ahLst/>
            <a:cxnLst/>
            <a:rect l="l" t="t" r="r" b="b"/>
            <a:pathLst>
              <a:path w="2037801" h="1137413" extrusionOk="0">
                <a:moveTo>
                  <a:pt x="1647526" y="0"/>
                </a:moveTo>
                <a:lnTo>
                  <a:pt x="0" y="1137412"/>
                </a:lnTo>
                <a:lnTo>
                  <a:pt x="4" y="1137413"/>
                </a:lnTo>
                <a:lnTo>
                  <a:pt x="763670" y="1137413"/>
                </a:lnTo>
                <a:lnTo>
                  <a:pt x="2037801" y="26014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98" name="Google Shape;1798;p10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799" name="Google Shape;1799;p108"/>
          <p:cNvSpPr txBox="1">
            <a:spLocks noGrp="1"/>
          </p:cNvSpPr>
          <p:nvPr>
            <p:ph type="title"/>
          </p:nvPr>
        </p:nvSpPr>
        <p:spPr>
          <a:xfrm>
            <a:off x="442799" y="1739830"/>
            <a:ext cx="2230714" cy="2166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0" name="Google Shape;1800;p108"/>
          <p:cNvSpPr txBox="1">
            <a:spLocks noGrp="1"/>
          </p:cNvSpPr>
          <p:nvPr>
            <p:ph type="body" idx="5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1" name="Google Shape;1801;p108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2" name="Google Shape;1802;p108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3" name="Google Shape;1803;p108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4" name="Google Shape;1804;p108"/>
          <p:cNvGrpSpPr/>
          <p:nvPr/>
        </p:nvGrpSpPr>
        <p:grpSpPr>
          <a:xfrm>
            <a:off x="5348713" y="390296"/>
            <a:ext cx="377904" cy="521508"/>
            <a:chOff x="5302993" y="401719"/>
            <a:chExt cx="377904" cy="521508"/>
          </a:xfrm>
        </p:grpSpPr>
        <p:sp>
          <p:nvSpPr>
            <p:cNvPr id="1805" name="Google Shape;1805;p108"/>
            <p:cNvSpPr/>
            <p:nvPr/>
          </p:nvSpPr>
          <p:spPr>
            <a:xfrm>
              <a:off x="5302993" y="401719"/>
              <a:ext cx="377904" cy="521508"/>
            </a:xfrm>
            <a:custGeom>
              <a:avLst/>
              <a:gdLst/>
              <a:ahLst/>
              <a:cxnLst/>
              <a:rect l="l" t="t" r="r" b="b"/>
              <a:pathLst>
                <a:path w="1600010" h="2208014" extrusionOk="0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06" name="Google Shape;1806;p10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358595" y="510073"/>
              <a:ext cx="266700" cy="3048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07" name="Google Shape;1807;p108"/>
          <p:cNvGrpSpPr/>
          <p:nvPr/>
        </p:nvGrpSpPr>
        <p:grpSpPr>
          <a:xfrm>
            <a:off x="5376422" y="4427669"/>
            <a:ext cx="377904" cy="521508"/>
            <a:chOff x="5302993" y="4340636"/>
            <a:chExt cx="377904" cy="521508"/>
          </a:xfrm>
        </p:grpSpPr>
        <p:sp>
          <p:nvSpPr>
            <p:cNvPr id="1808" name="Google Shape;1808;p108"/>
            <p:cNvSpPr/>
            <p:nvPr/>
          </p:nvSpPr>
          <p:spPr>
            <a:xfrm>
              <a:off x="5302993" y="4340636"/>
              <a:ext cx="377904" cy="521508"/>
            </a:xfrm>
            <a:custGeom>
              <a:avLst/>
              <a:gdLst/>
              <a:ahLst/>
              <a:cxnLst/>
              <a:rect l="l" t="t" r="r" b="b"/>
              <a:pathLst>
                <a:path w="1600010" h="2208014" extrusionOk="0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09" name="Google Shape;1809;p108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5367950" y="4472435"/>
              <a:ext cx="247990" cy="25791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10" name="Google Shape;1810;p108"/>
          <p:cNvGrpSpPr/>
          <p:nvPr/>
        </p:nvGrpSpPr>
        <p:grpSpPr>
          <a:xfrm>
            <a:off x="5348713" y="2408983"/>
            <a:ext cx="377904" cy="521508"/>
            <a:chOff x="5302993" y="2446026"/>
            <a:chExt cx="377904" cy="521508"/>
          </a:xfrm>
        </p:grpSpPr>
        <p:sp>
          <p:nvSpPr>
            <p:cNvPr id="1811" name="Google Shape;1811;p108"/>
            <p:cNvSpPr/>
            <p:nvPr/>
          </p:nvSpPr>
          <p:spPr>
            <a:xfrm>
              <a:off x="5302993" y="2446026"/>
              <a:ext cx="377904" cy="521508"/>
            </a:xfrm>
            <a:custGeom>
              <a:avLst/>
              <a:gdLst/>
              <a:ahLst/>
              <a:cxnLst/>
              <a:rect l="l" t="t" r="r" b="b"/>
              <a:pathLst>
                <a:path w="1600010" h="2208014" extrusionOk="0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12" name="Google Shape;1812;p108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5379372" y="2567719"/>
              <a:ext cx="225147" cy="2781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13" name="Google Shape;1813;p108"/>
          <p:cNvSpPr txBox="1">
            <a:spLocks noGrp="1"/>
          </p:cNvSpPr>
          <p:nvPr>
            <p:ph type="body" idx="6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14" name="Google Shape;1814;p108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5" name="Google Shape;1815;p108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se Study Dark">
  <p:cSld name="Case Study Dark">
    <p:bg>
      <p:bgPr>
        <a:solidFill>
          <a:schemeClr val="dk2"/>
        </a:solidFill>
        <a:effectLst/>
      </p:bgPr>
    </p:bg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7" name="Google Shape;1817;p10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818" name="Google Shape;1818;p109"/>
          <p:cNvSpPr/>
          <p:nvPr/>
        </p:nvSpPr>
        <p:spPr>
          <a:xfrm>
            <a:off x="0" y="5458906"/>
            <a:ext cx="3131911" cy="1406635"/>
          </a:xfrm>
          <a:custGeom>
            <a:avLst/>
            <a:gdLst/>
            <a:ahLst/>
            <a:cxnLst/>
            <a:rect l="l" t="t" r="r" b="b"/>
            <a:pathLst>
              <a:path w="3131911" h="1406635" extrusionOk="0">
                <a:moveTo>
                  <a:pt x="1069980" y="0"/>
                </a:moveTo>
                <a:lnTo>
                  <a:pt x="3131911" y="1406635"/>
                </a:lnTo>
                <a:lnTo>
                  <a:pt x="0" y="1406635"/>
                </a:lnTo>
                <a:lnTo>
                  <a:pt x="0" y="751147"/>
                </a:lnTo>
                <a:close/>
              </a:path>
            </a:pathLst>
          </a:custGeom>
          <a:gradFill>
            <a:gsLst>
              <a:gs pos="0">
                <a:srgbClr val="FF555F"/>
              </a:gs>
              <a:gs pos="93000">
                <a:srgbClr val="073262"/>
              </a:gs>
              <a:gs pos="100000">
                <a:srgbClr val="07326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9" name="Google Shape;1819;p109"/>
          <p:cNvSpPr>
            <a:spLocks noGrp="1"/>
          </p:cNvSpPr>
          <p:nvPr>
            <p:ph type="pic" idx="2"/>
          </p:nvPr>
        </p:nvSpPr>
        <p:spPr>
          <a:xfrm>
            <a:off x="2997948" y="0"/>
            <a:ext cx="178014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pic>
        <p:nvPicPr>
          <p:cNvPr id="1820" name="Google Shape;1820;p109"/>
          <p:cNvPicPr preferRelativeResize="0"/>
          <p:nvPr/>
        </p:nvPicPr>
        <p:blipFill rotWithShape="1">
          <a:blip r:embed="rId2">
            <a:alphaModFix/>
          </a:blip>
          <a:srcRect r="60812"/>
          <a:stretch/>
        </p:blipFill>
        <p:spPr>
          <a:xfrm>
            <a:off x="0" y="0"/>
            <a:ext cx="4772841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1" name="Google Shape;1821;p109"/>
          <p:cNvCxnSpPr/>
          <p:nvPr/>
        </p:nvCxnSpPr>
        <p:spPr>
          <a:xfrm>
            <a:off x="457198" y="4034177"/>
            <a:ext cx="2234261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22" name="Google Shape;1822;p109"/>
          <p:cNvSpPr/>
          <p:nvPr/>
        </p:nvSpPr>
        <p:spPr>
          <a:xfrm flipH="1">
            <a:off x="1463681" y="5720587"/>
            <a:ext cx="2037801" cy="1137413"/>
          </a:xfrm>
          <a:custGeom>
            <a:avLst/>
            <a:gdLst/>
            <a:ahLst/>
            <a:cxnLst/>
            <a:rect l="l" t="t" r="r" b="b"/>
            <a:pathLst>
              <a:path w="2037801" h="1137413" extrusionOk="0">
                <a:moveTo>
                  <a:pt x="1647526" y="0"/>
                </a:moveTo>
                <a:lnTo>
                  <a:pt x="0" y="1137412"/>
                </a:lnTo>
                <a:lnTo>
                  <a:pt x="4" y="1137413"/>
                </a:lnTo>
                <a:lnTo>
                  <a:pt x="763670" y="1137413"/>
                </a:lnTo>
                <a:lnTo>
                  <a:pt x="2037801" y="26014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89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23" name="Google Shape;1823;p1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17298" y="6396668"/>
            <a:ext cx="931790" cy="271466"/>
          </a:xfrm>
          <a:prstGeom prst="rect">
            <a:avLst/>
          </a:prstGeom>
          <a:noFill/>
          <a:ln>
            <a:noFill/>
          </a:ln>
        </p:spPr>
      </p:pic>
      <p:sp>
        <p:nvSpPr>
          <p:cNvPr id="1824" name="Google Shape;1824;p109"/>
          <p:cNvSpPr txBox="1">
            <a:spLocks noGrp="1"/>
          </p:cNvSpPr>
          <p:nvPr>
            <p:ph type="title"/>
          </p:nvPr>
        </p:nvSpPr>
        <p:spPr>
          <a:xfrm>
            <a:off x="442799" y="1739830"/>
            <a:ext cx="2230714" cy="2166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5" name="Google Shape;1825;p109"/>
          <p:cNvSpPr txBox="1">
            <a:spLocks noGrp="1"/>
          </p:cNvSpPr>
          <p:nvPr>
            <p:ph type="body" idx="1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6" name="Google Shape;1826;p109"/>
          <p:cNvSpPr/>
          <p:nvPr/>
        </p:nvSpPr>
        <p:spPr>
          <a:xfrm>
            <a:off x="0" y="0"/>
            <a:ext cx="109728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33000">
                <a:schemeClr val="accent1"/>
              </a:gs>
              <a:gs pos="68000">
                <a:schemeClr val="accent2"/>
              </a:gs>
              <a:gs pos="98000">
                <a:schemeClr val="accent3"/>
              </a:gs>
              <a:gs pos="100000">
                <a:schemeClr val="accent3"/>
              </a:gs>
            </a:gsLst>
            <a:lin ang="18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7" name="Google Shape;1827;p109"/>
          <p:cNvSpPr/>
          <p:nvPr/>
        </p:nvSpPr>
        <p:spPr>
          <a:xfrm>
            <a:off x="10989256" y="0"/>
            <a:ext cx="1204989" cy="1094936"/>
          </a:xfrm>
          <a:custGeom>
            <a:avLst/>
            <a:gdLst/>
            <a:ahLst/>
            <a:cxnLst/>
            <a:rect l="l" t="t" r="r" b="b"/>
            <a:pathLst>
              <a:path w="4187458" h="3805010" extrusionOk="0">
                <a:moveTo>
                  <a:pt x="0" y="0"/>
                </a:moveTo>
                <a:lnTo>
                  <a:pt x="2435663" y="1664926"/>
                </a:lnTo>
                <a:lnTo>
                  <a:pt x="1692854" y="2185965"/>
                </a:lnTo>
                <a:lnTo>
                  <a:pt x="4146285" y="3805010"/>
                </a:lnTo>
                <a:cubicBezTo>
                  <a:pt x="4149460" y="2366417"/>
                  <a:pt x="4184283" y="1444943"/>
                  <a:pt x="4187458" y="635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7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8" name="Google Shape;1828;p109"/>
          <p:cNvSpPr/>
          <p:nvPr/>
        </p:nvSpPr>
        <p:spPr>
          <a:xfrm>
            <a:off x="11480799" y="658750"/>
            <a:ext cx="714491" cy="992250"/>
          </a:xfrm>
          <a:custGeom>
            <a:avLst/>
            <a:gdLst/>
            <a:ahLst/>
            <a:cxnLst/>
            <a:rect l="l" t="t" r="r" b="b"/>
            <a:pathLst>
              <a:path w="2551430" h="3543300" extrusionOk="0">
                <a:moveTo>
                  <a:pt x="2551430" y="0"/>
                </a:moveTo>
                <a:lnTo>
                  <a:pt x="0" y="1767840"/>
                </a:lnTo>
                <a:lnTo>
                  <a:pt x="2545080" y="3543300"/>
                </a:lnTo>
                <a:cubicBezTo>
                  <a:pt x="2546138" y="2362200"/>
                  <a:pt x="2550372" y="1181100"/>
                  <a:pt x="25514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0000">
                <a:schemeClr val="accent1"/>
              </a:gs>
              <a:gs pos="92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9" name="Google Shape;1829;p109"/>
          <p:cNvSpPr txBox="1">
            <a:spLocks noGrp="1"/>
          </p:cNvSpPr>
          <p:nvPr>
            <p:ph type="body" idx="3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30" name="Google Shape;1830;p109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1" name="Google Shape;1831;p109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2" name="Google Shape;1832;p109"/>
          <p:cNvSpPr txBox="1">
            <a:spLocks noGrp="1"/>
          </p:cNvSpPr>
          <p:nvPr>
            <p:ph type="body" idx="4"/>
          </p:nvPr>
        </p:nvSpPr>
        <p:spPr>
          <a:xfrm>
            <a:off x="5111160" y="2408983"/>
            <a:ext cx="6029604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Char char="■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33" name="Google Shape;1833;p109"/>
          <p:cNvSpPr txBox="1">
            <a:spLocks noGrp="1"/>
          </p:cNvSpPr>
          <p:nvPr>
            <p:ph type="body" idx="5"/>
          </p:nvPr>
        </p:nvSpPr>
        <p:spPr>
          <a:xfrm>
            <a:off x="5138869" y="4427669"/>
            <a:ext cx="6029604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34" name="Google Shape;1834;p109"/>
          <p:cNvSpPr txBox="1">
            <a:spLocks noGrp="1"/>
          </p:cNvSpPr>
          <p:nvPr>
            <p:ph type="body" idx="6"/>
          </p:nvPr>
        </p:nvSpPr>
        <p:spPr>
          <a:xfrm>
            <a:off x="5111160" y="390296"/>
            <a:ext cx="6029604" cy="16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20039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42900" algn="l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228600" algn="l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3 Dark">
  <p:cSld name="Thank You 3 Dark">
    <p:bg>
      <p:bgPr>
        <a:solidFill>
          <a:schemeClr val="dk2"/>
        </a:solidFill>
        <a:effectLst/>
      </p:bgPr>
    </p:bg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6" name="Google Shape;1836;p1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837" name="Google Shape;1837;p110"/>
          <p:cNvSpPr/>
          <p:nvPr/>
        </p:nvSpPr>
        <p:spPr>
          <a:xfrm rot="-5400000">
            <a:off x="9386887" y="4069666"/>
            <a:ext cx="2805111" cy="2805111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8" name="Google Shape;1838;p110"/>
          <p:cNvSpPr>
            <a:spLocks noGrp="1"/>
          </p:cNvSpPr>
          <p:nvPr>
            <p:ph type="pic" idx="2"/>
          </p:nvPr>
        </p:nvSpPr>
        <p:spPr>
          <a:xfrm>
            <a:off x="4088272" y="1212712"/>
            <a:ext cx="8103729" cy="56452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839" name="Google Shape;1839;p110"/>
          <p:cNvSpPr txBox="1">
            <a:spLocks noGrp="1"/>
          </p:cNvSpPr>
          <p:nvPr>
            <p:ph type="title"/>
          </p:nvPr>
        </p:nvSpPr>
        <p:spPr>
          <a:xfrm>
            <a:off x="442800" y="2122014"/>
            <a:ext cx="4135319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40" name="Google Shape;1840;p110"/>
          <p:cNvCxnSpPr/>
          <p:nvPr/>
        </p:nvCxnSpPr>
        <p:spPr>
          <a:xfrm>
            <a:off x="442800" y="3214819"/>
            <a:ext cx="4932000" cy="0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41" name="Google Shape;1841;p110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2" name="Google Shape;1842;p110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3" name="Google Shape;1843;p110"/>
          <p:cNvSpPr/>
          <p:nvPr/>
        </p:nvSpPr>
        <p:spPr>
          <a:xfrm>
            <a:off x="2929209" y="4829173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3000">
                <a:srgbClr val="00AECF">
                  <a:alpha val="0"/>
                </a:srgbClr>
              </a:gs>
              <a:gs pos="7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4" name="Google Shape;1844;p110"/>
          <p:cNvSpPr/>
          <p:nvPr/>
        </p:nvSpPr>
        <p:spPr>
          <a:xfrm flipH="1">
            <a:off x="8774596" y="4407877"/>
            <a:ext cx="3417404" cy="2450123"/>
          </a:xfrm>
          <a:custGeom>
            <a:avLst/>
            <a:gdLst/>
            <a:ahLst/>
            <a:cxnLst/>
            <a:rect l="l" t="t" r="r" b="b"/>
            <a:pathLst>
              <a:path w="2526198" h="1811169" extrusionOk="0">
                <a:moveTo>
                  <a:pt x="17331" y="1802503"/>
                </a:moveTo>
                <a:lnTo>
                  <a:pt x="0" y="0"/>
                </a:lnTo>
                <a:lnTo>
                  <a:pt x="17331" y="0"/>
                </a:lnTo>
                <a:lnTo>
                  <a:pt x="2526198" y="1811169"/>
                </a:lnTo>
                <a:lnTo>
                  <a:pt x="17331" y="1802503"/>
                </a:lnTo>
                <a:lnTo>
                  <a:pt x="17331" y="1802503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0000">
                <a:schemeClr val="accent2"/>
              </a:gs>
              <a:gs pos="97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5" name="Google Shape;1845;p1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434" y="3224059"/>
            <a:ext cx="2505980" cy="1132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4 Dark">
  <p:cSld name="Thank You 4 Dark">
    <p:bg>
      <p:bgPr>
        <a:solidFill>
          <a:schemeClr val="dk2"/>
        </a:solidFill>
        <a:effectLst/>
      </p:bgPr>
    </p:bg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7" name="Google Shape;1847;p1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00" y="-3770"/>
            <a:ext cx="12193200" cy="6865540"/>
          </a:xfrm>
          <a:prstGeom prst="rect">
            <a:avLst/>
          </a:prstGeom>
          <a:noFill/>
          <a:ln>
            <a:noFill/>
          </a:ln>
        </p:spPr>
      </p:pic>
      <p:sp>
        <p:nvSpPr>
          <p:cNvPr id="1848" name="Google Shape;1848;p111"/>
          <p:cNvSpPr>
            <a:spLocks noGrp="1"/>
          </p:cNvSpPr>
          <p:nvPr>
            <p:ph type="pic" idx="2"/>
          </p:nvPr>
        </p:nvSpPr>
        <p:spPr>
          <a:xfrm>
            <a:off x="-14990" y="0"/>
            <a:ext cx="572491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849" name="Google Shape;1849;p111"/>
          <p:cNvSpPr txBox="1">
            <a:spLocks noGrp="1"/>
          </p:cNvSpPr>
          <p:nvPr>
            <p:ph type="title"/>
          </p:nvPr>
        </p:nvSpPr>
        <p:spPr>
          <a:xfrm>
            <a:off x="6942415" y="2040219"/>
            <a:ext cx="4004632" cy="970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0" name="Google Shape;1850;p111"/>
          <p:cNvSpPr txBox="1">
            <a:spLocks noGrp="1"/>
          </p:cNvSpPr>
          <p:nvPr>
            <p:ph type="ftr" idx="11"/>
          </p:nvPr>
        </p:nvSpPr>
        <p:spPr>
          <a:xfrm>
            <a:off x="6942416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1" name="Google Shape;1851;p111"/>
          <p:cNvSpPr/>
          <p:nvPr/>
        </p:nvSpPr>
        <p:spPr>
          <a:xfrm>
            <a:off x="1173742" y="4827938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00AECF">
                  <a:alpha val="0"/>
                </a:srgbClr>
              </a:gs>
              <a:gs pos="3000">
                <a:srgbClr val="00AECF">
                  <a:alpha val="0"/>
                </a:srgbClr>
              </a:gs>
              <a:gs pos="74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2" name="Google Shape;1852;p111"/>
          <p:cNvSpPr/>
          <p:nvPr/>
        </p:nvSpPr>
        <p:spPr>
          <a:xfrm rot="10800000">
            <a:off x="137450" y="1"/>
            <a:ext cx="5010130" cy="2030062"/>
          </a:xfrm>
          <a:custGeom>
            <a:avLst/>
            <a:gdLst/>
            <a:ahLst/>
            <a:cxnLst/>
            <a:rect l="l" t="t" r="r" b="b"/>
            <a:pathLst>
              <a:path w="6017895" h="2438400" extrusionOk="0">
                <a:moveTo>
                  <a:pt x="0" y="2438400"/>
                </a:moveTo>
                <a:lnTo>
                  <a:pt x="3484245" y="0"/>
                </a:lnTo>
                <a:lnTo>
                  <a:pt x="6017895" y="0"/>
                </a:lnTo>
                <a:lnTo>
                  <a:pt x="2550795" y="2438400"/>
                </a:lnTo>
                <a:lnTo>
                  <a:pt x="0" y="2438400"/>
                </a:lnTo>
                <a:close/>
              </a:path>
            </a:pathLst>
          </a:custGeom>
          <a:gradFill>
            <a:gsLst>
              <a:gs pos="0">
                <a:srgbClr val="FF555F">
                  <a:alpha val="0"/>
                </a:srgbClr>
              </a:gs>
              <a:gs pos="3000">
                <a:srgbClr val="FF555F">
                  <a:alpha val="0"/>
                </a:srgbClr>
              </a:gs>
              <a:gs pos="74000">
                <a:schemeClr val="accent2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1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5" name="Google Shape;1855;p1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56" name="Google Shape;1856;p1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57" name="Google Shape;1857;p1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8" name="Google Shape;1858;p1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1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1" name="Google Shape;1861;p1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►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62" name="Google Shape;1862;p1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3" name="Google Shape;1863;p1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4" name="Google Shape;1864;p1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444001" y="388800"/>
            <a:ext cx="11303999" cy="99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51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/>
          <p:nvPr/>
        </p:nvSpPr>
        <p:spPr>
          <a:xfrm>
            <a:off x="442800" y="64800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3"/>
          <p:cNvSpPr txBox="1">
            <a:spLocks noGrp="1"/>
          </p:cNvSpPr>
          <p:nvPr>
            <p:ph type="body" idx="1"/>
          </p:nvPr>
        </p:nvSpPr>
        <p:spPr>
          <a:xfrm>
            <a:off x="444000" y="1799999"/>
            <a:ext cx="11303999" cy="43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8956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Arial"/>
              <a:buChar char="►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eorgia"/>
              <a:buNone/>
              <a:defRPr sz="16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  <p:sldLayoutId id="2147483696" r:id="rId47"/>
    <p:sldLayoutId id="2147483697" r:id="rId48"/>
    <p:sldLayoutId id="2147483698" r:id="rId49"/>
    <p:sldLayoutId id="2147483699" r:id="rId50"/>
    <p:sldLayoutId id="2147483700" r:id="rId51"/>
    <p:sldLayoutId id="2147483701" r:id="rId52"/>
    <p:sldLayoutId id="2147483702" r:id="rId53"/>
    <p:sldLayoutId id="2147483703" r:id="rId54"/>
    <p:sldLayoutId id="2147483704" r:id="rId55"/>
    <p:sldLayoutId id="2147483705" r:id="rId56"/>
    <p:sldLayoutId id="2147483706" r:id="rId57"/>
    <p:sldLayoutId id="2147483707" r:id="rId58"/>
    <p:sldLayoutId id="2147483708" r:id="rId59"/>
    <p:sldLayoutId id="2147483709" r:id="rId60"/>
    <p:sldLayoutId id="2147483710" r:id="rId61"/>
    <p:sldLayoutId id="2147483711" r:id="rId62"/>
    <p:sldLayoutId id="2147483712" r:id="rId63"/>
    <p:sldLayoutId id="2147483713" r:id="rId64"/>
    <p:sldLayoutId id="2147483714" r:id="rId65"/>
    <p:sldLayoutId id="2147483715" r:id="rId66"/>
    <p:sldLayoutId id="2147483716" r:id="rId67"/>
    <p:sldLayoutId id="2147483717" r:id="rId68"/>
    <p:sldLayoutId id="2147483719" r:id="rId69"/>
    <p:sldLayoutId id="2147483720" r:id="rId70"/>
    <p:sldLayoutId id="2147483721" r:id="rId71"/>
    <p:sldLayoutId id="2147483722" r:id="rId72"/>
    <p:sldLayoutId id="2147483723" r:id="rId73"/>
    <p:sldLayoutId id="2147483724" r:id="rId74"/>
    <p:sldLayoutId id="2147483725" r:id="rId75"/>
    <p:sldLayoutId id="2147483726" r:id="rId76"/>
    <p:sldLayoutId id="2147483728" r:id="rId77"/>
    <p:sldLayoutId id="2147483729" r:id="rId78"/>
    <p:sldLayoutId id="2147483730" r:id="rId79"/>
    <p:sldLayoutId id="2147483731" r:id="rId80"/>
    <p:sldLayoutId id="2147483732" r:id="rId81"/>
    <p:sldLayoutId id="2147483733" r:id="rId82"/>
    <p:sldLayoutId id="2147483734" r:id="rId83"/>
    <p:sldLayoutId id="2147483735" r:id="rId84"/>
    <p:sldLayoutId id="2147483736" r:id="rId85"/>
    <p:sldLayoutId id="2147483737" r:id="rId86"/>
    <p:sldLayoutId id="2147483738" r:id="rId87"/>
    <p:sldLayoutId id="2147483739" r:id="rId88"/>
    <p:sldLayoutId id="2147483741" r:id="rId89"/>
    <p:sldLayoutId id="2147483742" r:id="rId90"/>
    <p:sldLayoutId id="2147483743" r:id="rId91"/>
    <p:sldLayoutId id="2147483744" r:id="rId92"/>
    <p:sldLayoutId id="2147483745" r:id="rId93"/>
    <p:sldLayoutId id="2147483746" r:id="rId94"/>
    <p:sldLayoutId id="2147483747" r:id="rId95"/>
    <p:sldLayoutId id="2147483748" r:id="rId9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79">
          <p15:clr>
            <a:srgbClr val="F26B43"/>
          </p15:clr>
        </p15:guide>
        <p15:guide id="2" pos="7401">
          <p15:clr>
            <a:srgbClr val="F26B43"/>
          </p15:clr>
        </p15:guide>
        <p15:guide id="3" orient="horz" pos="4088">
          <p15:clr>
            <a:srgbClr val="F26B43"/>
          </p15:clr>
        </p15:guide>
        <p15:guide id="4" orient="horz" pos="232">
          <p15:clr>
            <a:srgbClr val="F26B43"/>
          </p15:clr>
        </p15:guide>
        <p15:guide id="5" orient="horz" pos="777">
          <p15:clr>
            <a:srgbClr val="F26B43"/>
          </p15:clr>
        </p15:guide>
        <p15:guide id="6" orient="horz" pos="913">
          <p15:clr>
            <a:srgbClr val="F26B43"/>
          </p15:clr>
        </p15:guide>
        <p15:guide id="7" orient="horz" pos="1117">
          <p15:clr>
            <a:srgbClr val="F26B43"/>
          </p15:clr>
        </p15:guide>
        <p15:guide id="8" orient="horz" pos="3861">
          <p15:clr>
            <a:srgbClr val="F26B43"/>
          </p15:clr>
        </p15:guide>
        <p15:guide id="9" orient="horz" pos="1412">
          <p15:clr>
            <a:srgbClr val="F26B43"/>
          </p15:clr>
        </p15:guide>
        <p15:guide id="10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9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6">
                <a:lumMod val="40000"/>
                <a:lumOff val="60000"/>
              </a:schemeClr>
            </a:gs>
            <a:gs pos="97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1"/>
          <p:cNvSpPr txBox="1">
            <a:spLocks noGrp="1"/>
          </p:cNvSpPr>
          <p:nvPr>
            <p:ph type="body" idx="1"/>
          </p:nvPr>
        </p:nvSpPr>
        <p:spPr>
          <a:xfrm>
            <a:off x="452794" y="3539804"/>
            <a:ext cx="4740000" cy="12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2000" dirty="0" err="1"/>
              <a:t>Saunak</a:t>
            </a:r>
            <a:r>
              <a:rPr lang="en-US" sz="2000" dirty="0"/>
              <a:t> Mitra</a:t>
            </a:r>
          </a:p>
          <a:p>
            <a:pPr marL="0" indent="0"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2000" dirty="0"/>
              <a:t>Sanjeev Kumar Singh</a:t>
            </a:r>
          </a:p>
          <a:p>
            <a:pPr marL="0" indent="0"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US" sz="2000" dirty="0"/>
              <a:t>Sandeep Kumar</a:t>
            </a:r>
          </a:p>
          <a:p>
            <a:pPr marL="0" indent="0">
              <a:spcBef>
                <a:spcPts val="1200"/>
              </a:spcBef>
              <a:buClr>
                <a:schemeClr val="dk1"/>
              </a:buClr>
              <a:buSzPts val="1100"/>
            </a:pPr>
            <a:endParaRPr lang="en-US" sz="2000" dirty="0"/>
          </a:p>
          <a:p>
            <a:pPr marL="0" indent="0">
              <a:spcBef>
                <a:spcPts val="1200"/>
              </a:spcBef>
              <a:buClr>
                <a:schemeClr val="dk1"/>
              </a:buClr>
              <a:buSzPts val="1100"/>
            </a:pPr>
            <a:endParaRPr lang="en-US" sz="2000" dirty="0"/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/>
          </a:p>
        </p:txBody>
      </p:sp>
      <p:sp>
        <p:nvSpPr>
          <p:cNvPr id="1871" name="Google Shape;1871;p1"/>
          <p:cNvSpPr txBox="1">
            <a:spLocks noGrp="1"/>
          </p:cNvSpPr>
          <p:nvPr>
            <p:ph type="title"/>
          </p:nvPr>
        </p:nvSpPr>
        <p:spPr>
          <a:xfrm>
            <a:off x="263950" y="1221449"/>
            <a:ext cx="10237510" cy="886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Customer Churn Prediction for Retail Loyalty </a:t>
            </a:r>
            <a:r>
              <a:rPr lang="en-US" b="1" dirty="0" smtClean="0"/>
              <a:t>Programs</a:t>
            </a:r>
            <a:endParaRPr b="1" dirty="0"/>
          </a:p>
        </p:txBody>
      </p:sp>
      <p:cxnSp>
        <p:nvCxnSpPr>
          <p:cNvPr id="1872" name="Google Shape;1872;p1"/>
          <p:cNvCxnSpPr>
            <a:cxnSpLocks/>
          </p:cNvCxnSpPr>
          <p:nvPr/>
        </p:nvCxnSpPr>
        <p:spPr>
          <a:xfrm>
            <a:off x="254523" y="2289597"/>
            <a:ext cx="10133815" cy="77288"/>
          </a:xfrm>
          <a:prstGeom prst="straightConnector1">
            <a:avLst/>
          </a:prstGeom>
          <a:noFill/>
          <a:ln w="22225" cap="rnd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73" name="Google Shape;1873;p1"/>
          <p:cNvSpPr txBox="1">
            <a:spLocks noGrp="1"/>
          </p:cNvSpPr>
          <p:nvPr>
            <p:ph type="ftr" idx="11"/>
          </p:nvPr>
        </p:nvSpPr>
        <p:spPr>
          <a:xfrm>
            <a:off x="714713" y="6480000"/>
            <a:ext cx="2396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© 2023 Copyright Genpact. All Rights Reserved.</a:t>
            </a:r>
            <a:endParaRPr sz="800">
              <a:solidFill>
                <a:schemeClr val="lt2"/>
              </a:solidFill>
            </a:endParaRPr>
          </a:p>
        </p:txBody>
      </p:sp>
      <p:sp>
        <p:nvSpPr>
          <p:cNvPr id="2" name="Google Shape;1873;p1">
            <a:extLst>
              <a:ext uri="{FF2B5EF4-FFF2-40B4-BE49-F238E27FC236}">
                <a16:creationId xmlns:a16="http://schemas.microsoft.com/office/drawing/2014/main" xmlns="" id="{BF5CB005-6E18-F5BE-CD79-25A340DCC21F}"/>
              </a:ext>
            </a:extLst>
          </p:cNvPr>
          <p:cNvSpPr txBox="1">
            <a:spLocks/>
          </p:cNvSpPr>
          <p:nvPr/>
        </p:nvSpPr>
        <p:spPr>
          <a:xfrm>
            <a:off x="452794" y="5917380"/>
            <a:ext cx="23964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/>
              <a:t>October 16</a:t>
            </a:r>
            <a:r>
              <a:rPr lang="en-US" sz="1600" baseline="30000" dirty="0"/>
              <a:t>th</a:t>
            </a:r>
            <a:r>
              <a:rPr lang="en-US" sz="1600" dirty="0"/>
              <a:t>, 2024</a:t>
            </a:r>
            <a:endParaRPr lang="en-US" sz="1600" dirty="0">
              <a:solidFill>
                <a:schemeClr val="lt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900" y="2301750"/>
            <a:ext cx="7658101" cy="447144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0">
              <a:schemeClr val="accent1">
                <a:lumMod val="60000"/>
                <a:lumOff val="40000"/>
              </a:schemeClr>
            </a:gs>
            <a:gs pos="19000">
              <a:schemeClr val="accent4">
                <a:lumMod val="75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86DE4F3-74CA-B2AA-E52B-71D63450108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/>
              <a:t>XGBoost</a:t>
            </a:r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916FE9D5-22A9-56DB-F985-977B58779659}"/>
              </a:ext>
            </a:extLst>
          </p:cNvPr>
          <p:cNvSpPr>
            <a:spLocks noGrp="1"/>
          </p:cNvSpPr>
          <p:nvPr>
            <p:ph type="body" idx="5"/>
          </p:nvPr>
        </p:nvSpPr>
        <p:spPr/>
        <p:txBody>
          <a:bodyPr/>
          <a:lstStyle/>
          <a:p>
            <a:r>
              <a:rPr lang="en-US"/>
              <a:t>KNN</a:t>
            </a:r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3BF68846-4101-49AC-DDB8-9020814454DE}"/>
              </a:ext>
            </a:extLst>
          </p:cNvPr>
          <p:cNvSpPr>
            <a:spLocks noGrp="1"/>
          </p:cNvSpPr>
          <p:nvPr>
            <p:ph type="body" idx="7"/>
          </p:nvPr>
        </p:nvSpPr>
        <p:spPr>
          <a:xfrm>
            <a:off x="523041" y="4249909"/>
            <a:ext cx="3429000" cy="1512000"/>
          </a:xfrm>
        </p:spPr>
        <p:txBody>
          <a:bodyPr/>
          <a:lstStyle/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r>
              <a:rPr lang="en-US" sz="1400"/>
              <a:t>Applied SMOTE to address class imbalance </a:t>
            </a:r>
          </a:p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r>
              <a:rPr lang="en-US" sz="1400"/>
              <a:t>Implemented </a:t>
            </a:r>
            <a:r>
              <a:rPr lang="en-US" sz="1400" b="1"/>
              <a:t>cross-validation</a:t>
            </a:r>
            <a:r>
              <a:rPr lang="en-US" sz="1400"/>
              <a:t> to ensure model robustness and prevent overfitting.</a:t>
            </a:r>
          </a:p>
          <a:p>
            <a:pPr>
              <a:buClr>
                <a:schemeClr val="accent1"/>
              </a:buClr>
              <a:buSzPct val="94000"/>
            </a:pPr>
            <a:endParaRPr lang="en-US" sz="1400"/>
          </a:p>
          <a:p>
            <a:endParaRPr lang="en-IN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FC4D8B28-A6CA-D363-1656-72ABFBF5658C}"/>
              </a:ext>
            </a:extLst>
          </p:cNvPr>
          <p:cNvSpPr>
            <a:spLocks noGrp="1"/>
          </p:cNvSpPr>
          <p:nvPr>
            <p:ph type="body" idx="8"/>
          </p:nvPr>
        </p:nvSpPr>
        <p:spPr/>
        <p:txBody>
          <a:bodyPr/>
          <a:lstStyle/>
          <a:p>
            <a:pPr algn="l"/>
            <a:r>
              <a:rPr lang="en-US"/>
              <a:t>     Random Forest</a:t>
            </a:r>
            <a:r>
              <a:rPr lang="en-IN"/>
              <a:t> </a:t>
            </a:r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B187BE89-2DC3-C336-A768-4E49E15D7BA1}"/>
              </a:ext>
            </a:extLst>
          </p:cNvPr>
          <p:cNvSpPr>
            <a:spLocks noGrp="1"/>
          </p:cNvSpPr>
          <p:nvPr>
            <p:ph type="body" idx="9"/>
          </p:nvPr>
        </p:nvSpPr>
        <p:spPr>
          <a:xfrm>
            <a:off x="8385503" y="2774486"/>
            <a:ext cx="3429000" cy="2950846"/>
          </a:xfrm>
        </p:spPr>
        <p:txBody>
          <a:bodyPr/>
          <a:lstStyle/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r>
              <a:rPr lang="en-US" sz="1400" b="1"/>
              <a:t>Precision and Recall</a:t>
            </a:r>
            <a:r>
              <a:rPr lang="en-US" sz="1400"/>
              <a:t>: Especially useful for imbalanced data like churn prediction.</a:t>
            </a:r>
          </a:p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r>
              <a:rPr lang="en-US" sz="1400" b="1"/>
              <a:t>F1-Score:</a:t>
            </a:r>
            <a:r>
              <a:rPr lang="en-US" sz="1400"/>
              <a:t> Harmonic mean of precision and recall, providing a balance between the two.</a:t>
            </a:r>
          </a:p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r>
              <a:rPr lang="en-US" sz="1400" b="1"/>
              <a:t>Confusion Matrix</a:t>
            </a:r>
            <a:r>
              <a:rPr lang="en-US" sz="1400"/>
              <a:t>: Helps understand where the model made correct and incorrect predictions.</a:t>
            </a:r>
          </a:p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endParaRPr lang="en-US" sz="1400"/>
          </a:p>
          <a:p>
            <a:pPr marL="0" indent="0">
              <a:buClr>
                <a:schemeClr val="accent1"/>
              </a:buClr>
              <a:buSzPct val="94000"/>
            </a:pPr>
            <a:endParaRPr lang="en-US" sz="1400"/>
          </a:p>
          <a:p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C7FE73A4-AEA8-0C82-B624-3BF6E6DE20E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5503" y="2271877"/>
            <a:ext cx="3429000" cy="304801"/>
          </a:xfrm>
        </p:spPr>
        <p:txBody>
          <a:bodyPr/>
          <a:lstStyle/>
          <a:p>
            <a:r>
              <a:rPr lang="en-US" sz="1600" b="1"/>
              <a:t>Evaluation Metrics:</a:t>
            </a:r>
            <a:endParaRPr lang="en-US" sz="1600"/>
          </a:p>
          <a:p>
            <a:endParaRPr lang="en-IN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1E942203-4E6C-D4B2-298D-4BE3D2108D81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 rot="-2015771">
            <a:off x="4375532" y="2722657"/>
            <a:ext cx="1543050" cy="986851"/>
          </a:xfrm>
        </p:spPr>
        <p:txBody>
          <a:bodyPr/>
          <a:lstStyle/>
          <a:p>
            <a:r>
              <a:rPr lang="en-US"/>
              <a:t>Logistic Regression</a:t>
            </a:r>
            <a:endParaRPr lang="en-IN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38E93C16-8CD4-E27E-536D-48A92D39D034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546323" y="2957070"/>
            <a:ext cx="3429000" cy="1512000"/>
          </a:xfrm>
        </p:spPr>
        <p:txBody>
          <a:bodyPr/>
          <a:lstStyle/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r>
              <a:rPr lang="en-US" sz="1400"/>
              <a:t>Trained models using the </a:t>
            </a:r>
            <a:r>
              <a:rPr lang="en-US" sz="1400" b="1"/>
              <a:t>80% training dataset</a:t>
            </a:r>
            <a:r>
              <a:rPr lang="en-US" sz="1400"/>
              <a:t>. </a:t>
            </a:r>
          </a:p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r>
              <a:rPr lang="en-US" sz="1400"/>
              <a:t>Used Stratified sampling to divide dataset into homogeneous groups. </a:t>
            </a:r>
          </a:p>
          <a:p>
            <a:endParaRPr lang="en-IN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xmlns="" id="{610DD785-1A0B-66B8-2B28-EA613329AAFB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520554" y="2378167"/>
            <a:ext cx="3429000" cy="304801"/>
          </a:xfrm>
        </p:spPr>
        <p:txBody>
          <a:bodyPr/>
          <a:lstStyle/>
          <a:p>
            <a:r>
              <a:rPr lang="en-US" sz="1600" b="1"/>
              <a:t>Model Training:</a:t>
            </a:r>
            <a:endParaRPr lang="en-US" sz="1600"/>
          </a:p>
          <a:p>
            <a:endParaRPr lang="en-IN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xmlns="" id="{E45D346D-5B17-177D-D759-DF57A3848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Model Training &amp; Evaluation</a:t>
            </a:r>
          </a:p>
        </p:txBody>
      </p:sp>
    </p:spTree>
    <p:extLst>
      <p:ext uri="{BB962C8B-B14F-4D97-AF65-F5344CB8AC3E}">
        <p14:creationId xmlns:p14="http://schemas.microsoft.com/office/powerpoint/2010/main" val="1679594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75000"/>
              </a:schemeClr>
            </a:gs>
            <a:gs pos="100000">
              <a:schemeClr val="accent3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g2804a11d72e_0_0"/>
          <p:cNvSpPr txBox="1">
            <a:spLocks noGrp="1"/>
          </p:cNvSpPr>
          <p:nvPr>
            <p:ph type="title"/>
          </p:nvPr>
        </p:nvSpPr>
        <p:spPr>
          <a:xfrm>
            <a:off x="444000" y="388800"/>
            <a:ext cx="5868000" cy="99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bg1"/>
                </a:solidFill>
              </a:rPr>
              <a:t>Results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232685A-7C4B-E5F9-B2C5-160FE6A943E2}"/>
              </a:ext>
            </a:extLst>
          </p:cNvPr>
          <p:cNvSpPr txBox="1"/>
          <p:nvPr/>
        </p:nvSpPr>
        <p:spPr>
          <a:xfrm>
            <a:off x="444000" y="1504950"/>
            <a:ext cx="55377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r>
              <a:rPr lang="en-US">
                <a:solidFill>
                  <a:schemeClr val="bg1"/>
                </a:solidFill>
              </a:rPr>
              <a:t>Implemented multiple models: Random Forest, Logistic Regression, XGBoost, KNN and LGBM Classifier.</a:t>
            </a:r>
          </a:p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endParaRPr lang="en-US">
              <a:solidFill>
                <a:schemeClr val="bg1"/>
              </a:solidFill>
            </a:endParaRPr>
          </a:p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r>
              <a:rPr lang="en-US">
                <a:solidFill>
                  <a:schemeClr val="bg1"/>
                </a:solidFill>
              </a:rPr>
              <a:t>LGBM Classifier achieved the highest F1 Score of 0.7 among all models. </a:t>
            </a:r>
          </a:p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endParaRPr lang="en-US">
              <a:solidFill>
                <a:schemeClr val="bg1"/>
              </a:solidFill>
            </a:endParaRPr>
          </a:p>
          <a:p>
            <a:pPr marL="285750" indent="-285750">
              <a:buClr>
                <a:schemeClr val="accent1"/>
              </a:buClr>
              <a:buSzPct val="94000"/>
              <a:buFont typeface="Arial" panose="020B0604020202020204" pitchFamily="34" charset="0"/>
              <a:buChar char="■"/>
            </a:pPr>
            <a:r>
              <a:rPr lang="en-US">
                <a:solidFill>
                  <a:schemeClr val="bg1"/>
                </a:solidFill>
              </a:rPr>
              <a:t>The cross-validation results confirmed the robustness of the LGBM Classifier.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 </a:t>
            </a:r>
            <a:endParaRPr lang="en-IN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xmlns="" id="{517A452A-0D84-10E6-C008-E46EC938FE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6931045"/>
              </p:ext>
            </p:extLst>
          </p:nvPr>
        </p:nvGraphicFramePr>
        <p:xfrm>
          <a:off x="7200899" y="3429000"/>
          <a:ext cx="4848225" cy="32670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C55BF5D-60B6-A71C-CC40-C934DD251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950" y="3429000"/>
            <a:ext cx="6734175" cy="32670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4000">
              <a:schemeClr val="accent4">
                <a:lumMod val="75000"/>
              </a:schemeClr>
            </a:gs>
            <a:gs pos="9000">
              <a:schemeClr val="accent1"/>
            </a:gs>
          </a:gsLst>
          <a:lin ang="17400156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12C08D77-7F8C-D6B5-359C-C54A03509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1" y="2514600"/>
            <a:ext cx="6391274" cy="4343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4C050A-ADEA-880B-097F-C168D62B67F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Strategies</a:t>
            </a:r>
            <a:endParaRPr lang="en-IN">
              <a:solidFill>
                <a:schemeClr val="bg1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xmlns="" id="{79A7C108-2D15-9AC1-5883-402F6C6222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7042085"/>
              </p:ext>
            </p:extLst>
          </p:nvPr>
        </p:nvGraphicFramePr>
        <p:xfrm>
          <a:off x="5705475" y="61714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19FF69CD-F7CC-6F26-AEE3-C9808A8FBDEF}"/>
              </a:ext>
            </a:extLst>
          </p:cNvPr>
          <p:cNvSpPr txBox="1"/>
          <p:nvPr/>
        </p:nvSpPr>
        <p:spPr>
          <a:xfrm>
            <a:off x="10572750" y="3064868"/>
            <a:ext cx="1362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>
                <a:solidFill>
                  <a:schemeClr val="tx1"/>
                </a:solidFill>
              </a:rPr>
              <a:t>Personalized Offers</a:t>
            </a:r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3BDE0F1B-92DF-9189-997C-5ADB881DD0B2}"/>
              </a:ext>
            </a:extLst>
          </p:cNvPr>
          <p:cNvSpPr txBox="1"/>
          <p:nvPr/>
        </p:nvSpPr>
        <p:spPr>
          <a:xfrm>
            <a:off x="7772400" y="4772025"/>
            <a:ext cx="1362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Competitive Pricing</a:t>
            </a:r>
            <a:endParaRPr lang="en-IN" b="1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6DEE419D-20DA-13F0-7AD2-D10691C6E580}"/>
              </a:ext>
            </a:extLst>
          </p:cNvPr>
          <p:cNvSpPr txBox="1"/>
          <p:nvPr/>
        </p:nvSpPr>
        <p:spPr>
          <a:xfrm>
            <a:off x="7581900" y="1152525"/>
            <a:ext cx="15525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>
                <a:solidFill>
                  <a:schemeClr val="tx1"/>
                </a:solidFill>
              </a:rPr>
              <a:t>Customer Support and Communication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711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1">
                <a:lumMod val="75000"/>
              </a:schemeClr>
            </a:gs>
            <a:gs pos="52000">
              <a:schemeClr val="accent3">
                <a:lumMod val="75000"/>
              </a:schemeClr>
            </a:gs>
          </a:gsLst>
          <a:lin ang="17400156" scaled="0"/>
        </a:gradFill>
        <a:effectLst/>
      </p:bgPr>
    </p:bg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2804a11d72e_0_85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 </a:t>
            </a:r>
          </a:p>
        </p:txBody>
      </p:sp>
      <p:sp>
        <p:nvSpPr>
          <p:cNvPr id="1941" name="Google Shape;1941;g2804a11d72e_0_85"/>
          <p:cNvSpPr txBox="1">
            <a:spLocks noGrp="1"/>
          </p:cNvSpPr>
          <p:nvPr>
            <p:ph type="title"/>
          </p:nvPr>
        </p:nvSpPr>
        <p:spPr>
          <a:xfrm>
            <a:off x="457199" y="46988"/>
            <a:ext cx="6443998" cy="990000"/>
          </a:xfrm>
        </p:spPr>
        <p:txBody>
          <a:bodyPr/>
          <a:lstStyle/>
          <a:p>
            <a:pPr lvl="0"/>
            <a:r>
              <a:rPr lang="en-US" dirty="0"/>
              <a:t>Conclusion</a:t>
            </a:r>
          </a:p>
        </p:txBody>
      </p:sp>
      <p:sp>
        <p:nvSpPr>
          <p:cNvPr id="1936" name="Google Shape;1936;g2804a11d72e_0_85"/>
          <p:cNvSpPr txBox="1">
            <a:spLocks noGrp="1"/>
          </p:cNvSpPr>
          <p:nvPr>
            <p:ph type="ftr" idx="11"/>
          </p:nvPr>
        </p:nvSpPr>
        <p:spPr/>
        <p:txBody>
          <a:bodyPr/>
          <a:lstStyle/>
          <a:p>
            <a:pPr lvl="0"/>
            <a:r>
              <a:rPr lang="en-US"/>
              <a:t>© 2023 Copyright Genpact. All Rights Reserved.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xmlns="" id="{2A17CA80-FD14-4CE5-8C51-6325C43667CE}"/>
              </a:ext>
            </a:extLst>
          </p:cNvPr>
          <p:cNvSpPr/>
          <p:nvPr/>
        </p:nvSpPr>
        <p:spPr>
          <a:xfrm>
            <a:off x="714706" y="1526715"/>
            <a:ext cx="724981" cy="7393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16D1E396-D6DC-4362-9CE1-9222CBC6497C}"/>
              </a:ext>
            </a:extLst>
          </p:cNvPr>
          <p:cNvSpPr/>
          <p:nvPr/>
        </p:nvSpPr>
        <p:spPr>
          <a:xfrm>
            <a:off x="714706" y="2779295"/>
            <a:ext cx="724981" cy="7393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BFC72894-D89C-46B5-AA41-5BAC98D255D2}"/>
              </a:ext>
            </a:extLst>
          </p:cNvPr>
          <p:cNvSpPr/>
          <p:nvPr/>
        </p:nvSpPr>
        <p:spPr>
          <a:xfrm>
            <a:off x="731593" y="5140210"/>
            <a:ext cx="724981" cy="7393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4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D2F22857-92A7-42CF-82C3-42D9A5C73A3A}"/>
              </a:ext>
            </a:extLst>
          </p:cNvPr>
          <p:cNvSpPr/>
          <p:nvPr/>
        </p:nvSpPr>
        <p:spPr>
          <a:xfrm>
            <a:off x="731593" y="4020465"/>
            <a:ext cx="724981" cy="7393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93FBEE1-DEB3-4D43-B7F6-773167C16BC6}"/>
              </a:ext>
            </a:extLst>
          </p:cNvPr>
          <p:cNvSpPr txBox="1"/>
          <p:nvPr/>
        </p:nvSpPr>
        <p:spPr>
          <a:xfrm>
            <a:off x="1670582" y="1619686"/>
            <a:ext cx="6965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Effective Churn Prediction</a:t>
            </a:r>
            <a:r>
              <a:rPr lang="en-US" dirty="0">
                <a:solidFill>
                  <a:schemeClr val="bg1"/>
                </a:solidFill>
              </a:rPr>
              <a:t>: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1800" dirty="0">
                <a:solidFill>
                  <a:schemeClr val="bg1"/>
                </a:solidFill>
              </a:rPr>
              <a:t>Key factors like contract type, monthly charges, and tenure identified as drivers of churn.</a:t>
            </a:r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DD5906F-8C2A-48ED-8EF8-40A70FA36048}"/>
              </a:ext>
            </a:extLst>
          </p:cNvPr>
          <p:cNvSpPr txBox="1"/>
          <p:nvPr/>
        </p:nvSpPr>
        <p:spPr>
          <a:xfrm>
            <a:off x="1697194" y="2867003"/>
            <a:ext cx="6397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1"/>
              </a:buClr>
              <a:buSzPct val="94000"/>
            </a:pPr>
            <a:r>
              <a:rPr lang="en-US" sz="1800" b="1" dirty="0">
                <a:solidFill>
                  <a:schemeClr val="bg1"/>
                </a:solidFill>
              </a:rPr>
              <a:t>Actionable Insights: </a:t>
            </a:r>
            <a:r>
              <a:rPr lang="en-US" sz="1800" dirty="0">
                <a:solidFill>
                  <a:schemeClr val="bg1"/>
                </a:solidFill>
              </a:rPr>
              <a:t>Provided strategies for customer retention based on data analysis.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C920636D-965B-495D-8BAC-770107974835}"/>
              </a:ext>
            </a:extLst>
          </p:cNvPr>
          <p:cNvSpPr txBox="1"/>
          <p:nvPr/>
        </p:nvSpPr>
        <p:spPr>
          <a:xfrm>
            <a:off x="1697194" y="4056332"/>
            <a:ext cx="550031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Loyalty Program Optimization: </a:t>
            </a:r>
            <a:r>
              <a:rPr lang="en-US" sz="1800" dirty="0">
                <a:solidFill>
                  <a:schemeClr val="bg1"/>
                </a:solidFill>
              </a:rPr>
              <a:t>Recommendations for personalized offers and contract incentives to reduce churn.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C4D59B5-3282-4251-BC71-FE71E4D5F0AB}"/>
              </a:ext>
            </a:extLst>
          </p:cNvPr>
          <p:cNvSpPr txBox="1"/>
          <p:nvPr/>
        </p:nvSpPr>
        <p:spPr>
          <a:xfrm>
            <a:off x="1697194" y="5270847"/>
            <a:ext cx="5204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Business Impact: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bg1"/>
                </a:solidFill>
              </a:rPr>
              <a:t>Enable Proactive measure to enhance customer loyalty and reduce turnover.</a:t>
            </a:r>
            <a:endParaRPr lang="en-IN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225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12000">
              <a:schemeClr val="accent4">
                <a:lumMod val="75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2804a11d72e_0_127"/>
          <p:cNvSpPr txBox="1">
            <a:spLocks noGrp="1"/>
          </p:cNvSpPr>
          <p:nvPr>
            <p:ph type="body" idx="1"/>
          </p:nvPr>
        </p:nvSpPr>
        <p:spPr>
          <a:xfrm>
            <a:off x="442800" y="1263875"/>
            <a:ext cx="11406301" cy="484164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 b="0" i="0">
                <a:solidFill>
                  <a:schemeClr val="bg1"/>
                </a:solidFill>
                <a:effectLst/>
                <a:latin typeface="inherit"/>
              </a:rPr>
              <a:t>Kline, R.B. (2011). Principles and practice of structural equation modeling (5th ed., pp. 3-427). New York:The Guilford Press.</a:t>
            </a: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endParaRPr lang="en-US" sz="1600">
              <a:solidFill>
                <a:schemeClr val="bg1"/>
              </a:solidFill>
              <a:latin typeface="inherit"/>
            </a:endParaRP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 b="0" i="0">
                <a:solidFill>
                  <a:schemeClr val="bg1"/>
                </a:solidFill>
                <a:effectLst/>
                <a:latin typeface="inherit"/>
              </a:rPr>
              <a:t>Edwards, A. (1976). An introduction to linear regression and correlation. W. H. Freeman.</a:t>
            </a: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endParaRPr lang="en-US" sz="1600" b="0" i="0">
              <a:solidFill>
                <a:schemeClr val="bg1"/>
              </a:solidFill>
              <a:effectLst/>
              <a:latin typeface="inherit"/>
            </a:endParaRP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 b="0" i="0">
                <a:solidFill>
                  <a:schemeClr val="bg1"/>
                </a:solidFill>
                <a:effectLst/>
                <a:latin typeface="inherit"/>
              </a:rPr>
              <a:t>Everitt, B. S.; Skrondal, A. (2010), The Cambridge Dictionary of Statistics, Cambridge University Press.</a:t>
            </a: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endParaRPr lang="en-US" sz="1600">
              <a:solidFill>
                <a:schemeClr val="bg1"/>
              </a:solidFill>
              <a:latin typeface="inherit"/>
            </a:endParaRP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 b="0" i="0">
                <a:solidFill>
                  <a:schemeClr val="bg1"/>
                </a:solidFill>
                <a:effectLst/>
                <a:latin typeface="Inter"/>
              </a:rPr>
              <a:t>Applied Predictive Modeling (by Kuhn &amp; Johnson).</a:t>
            </a:r>
            <a:endParaRPr lang="en-US" sz="1600" b="0" i="0">
              <a:solidFill>
                <a:schemeClr val="bg1"/>
              </a:solidFill>
              <a:effectLst/>
              <a:latin typeface="inherit"/>
            </a:endParaRP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endParaRPr lang="en-US" sz="1600">
              <a:solidFill>
                <a:schemeClr val="bg1"/>
              </a:solidFill>
              <a:latin typeface="inherit"/>
            </a:endParaRP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 b="0" i="0">
                <a:solidFill>
                  <a:schemeClr val="bg1"/>
                </a:solidFill>
                <a:effectLst/>
                <a:latin typeface="Inter"/>
              </a:rPr>
              <a:t>Hands-On Machine Learning with Scikit-Learn, Keras, and TensorFlow (by Aurélien Géron)</a:t>
            </a:r>
            <a:r>
              <a:rPr lang="en-US" sz="1600" b="0" i="0">
                <a:solidFill>
                  <a:schemeClr val="bg1"/>
                </a:solidFill>
                <a:effectLst/>
                <a:latin typeface="inherit"/>
              </a:rPr>
              <a:t>.</a:t>
            </a: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endParaRPr lang="en-US" sz="1600">
              <a:solidFill>
                <a:schemeClr val="bg1"/>
              </a:solidFill>
              <a:latin typeface="inherit"/>
            </a:endParaRP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 b="0" i="0">
                <a:solidFill>
                  <a:schemeClr val="bg1"/>
                </a:solidFill>
                <a:effectLst/>
                <a:latin typeface="Inter"/>
              </a:rPr>
              <a:t>Master Machine Learning Algorithms (by Brownlee</a:t>
            </a:r>
            <a:r>
              <a:rPr lang="en-US" sz="1600" b="0" i="0">
                <a:solidFill>
                  <a:schemeClr val="bg1"/>
                </a:solidFill>
                <a:effectLst/>
                <a:latin typeface="inherit"/>
              </a:rPr>
              <a:t>).</a:t>
            </a: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endParaRPr lang="en-US" sz="1600">
              <a:solidFill>
                <a:schemeClr val="bg1"/>
              </a:solidFill>
              <a:latin typeface="inherit"/>
            </a:endParaRP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 b="0" i="0">
                <a:solidFill>
                  <a:schemeClr val="bg1"/>
                </a:solidFill>
                <a:effectLst/>
                <a:latin typeface="Inter"/>
              </a:rPr>
              <a:t>Python Feature Engineering Cookbook (by Galli) </a:t>
            </a:r>
            <a:r>
              <a:rPr lang="en-US" sz="1600" b="0" i="0">
                <a:solidFill>
                  <a:schemeClr val="bg1"/>
                </a:solidFill>
                <a:effectLst/>
                <a:latin typeface="inherit"/>
              </a:rPr>
              <a:t>.</a:t>
            </a: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endParaRPr lang="en-US" sz="1600">
              <a:solidFill>
                <a:schemeClr val="bg1"/>
              </a:solidFill>
              <a:latin typeface="inherit"/>
            </a:endParaRP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 b="0" i="0">
                <a:solidFill>
                  <a:schemeClr val="bg1"/>
                </a:solidFill>
                <a:effectLst/>
                <a:latin typeface="Inter"/>
              </a:rPr>
              <a:t>Imbalanced Classification with Python(by Brownlee).</a:t>
            </a:r>
            <a:endParaRPr lang="en-US" sz="1600" b="0" i="0">
              <a:solidFill>
                <a:schemeClr val="bg1"/>
              </a:solidFill>
              <a:effectLst/>
              <a:latin typeface="inherit"/>
            </a:endParaRPr>
          </a:p>
          <a:p>
            <a:pPr marL="285750" indent="-285750">
              <a:buSzPct val="94000"/>
              <a:buFont typeface="Arial" panose="020B0604020202020204" pitchFamily="34" charset="0"/>
              <a:buChar char="■"/>
            </a:pPr>
            <a:endParaRPr lang="en-US" sz="1600" b="0" i="0">
              <a:solidFill>
                <a:schemeClr val="bg1"/>
              </a:solidFill>
              <a:effectLst/>
              <a:latin typeface="inheri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ct val="94000"/>
              <a:buFont typeface="Arial" panose="020B0604020202020204" pitchFamily="34" charset="0"/>
              <a:buChar char="■"/>
            </a:pPr>
            <a:endParaRPr lang="en-US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94000"/>
            </a:pPr>
            <a:endParaRPr lang="en-IN" sz="160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ct val="94000"/>
              <a:buFont typeface="Arial" panose="020B0604020202020204" pitchFamily="34" charset="0"/>
              <a:buChar char="■"/>
            </a:pPr>
            <a:endParaRPr lang="en-IN" sz="1600"/>
          </a:p>
        </p:txBody>
      </p:sp>
      <p:sp>
        <p:nvSpPr>
          <p:cNvPr id="1995" name="Google Shape;1995;g2804a11d72e_0_127"/>
          <p:cNvSpPr txBox="1">
            <a:spLocks noGrp="1"/>
          </p:cNvSpPr>
          <p:nvPr>
            <p:ph type="title"/>
          </p:nvPr>
        </p:nvSpPr>
        <p:spPr>
          <a:xfrm>
            <a:off x="442800" y="175325"/>
            <a:ext cx="5868000" cy="99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bg1"/>
                </a:solidFill>
              </a:rPr>
              <a:t>References</a:t>
            </a:r>
            <a:endParaRPr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12"/>
          <p:cNvSpPr/>
          <p:nvPr/>
        </p:nvSpPr>
        <p:spPr>
          <a:xfrm rot="-5400000">
            <a:off x="9386887" y="4069777"/>
            <a:ext cx="2805000" cy="2805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1" name="Google Shape;2071;p12"/>
          <p:cNvSpPr txBox="1">
            <a:spLocks noGrp="1"/>
          </p:cNvSpPr>
          <p:nvPr>
            <p:ph type="title"/>
          </p:nvPr>
        </p:nvSpPr>
        <p:spPr>
          <a:xfrm>
            <a:off x="438468" y="2253092"/>
            <a:ext cx="41352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solidFill>
                  <a:schemeClr val="lt1"/>
                </a:solidFill>
              </a:rPr>
              <a:t>Thank you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072" name="Google Shape;2072;p12" descr="A picture containing outdoor, street, city, man&#10;&#10;Description automatically generate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3803" b="13811"/>
          <a:stretch/>
        </p:blipFill>
        <p:spPr>
          <a:xfrm>
            <a:off x="6702458" y="0"/>
            <a:ext cx="5489428" cy="6857999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sp>
        <p:nvSpPr>
          <p:cNvPr id="2073" name="Google Shape;2073;p12"/>
          <p:cNvSpPr txBox="1">
            <a:spLocks noGrp="1"/>
          </p:cNvSpPr>
          <p:nvPr>
            <p:ph type="ftr" idx="11"/>
          </p:nvPr>
        </p:nvSpPr>
        <p:spPr>
          <a:xfrm>
            <a:off x="371793" y="6426211"/>
            <a:ext cx="23964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© 2023 Copyright Genpact. All Rights Reserved.</a:t>
            </a:r>
            <a:endParaRPr/>
          </a:p>
        </p:txBody>
      </p:sp>
      <p:sp>
        <p:nvSpPr>
          <p:cNvPr id="2074" name="Google Shape;2074;p12"/>
          <p:cNvSpPr/>
          <p:nvPr/>
        </p:nvSpPr>
        <p:spPr>
          <a:xfrm rot="-4209558" flipH="1">
            <a:off x="9340108" y="4562532"/>
            <a:ext cx="3050359" cy="2593334"/>
          </a:xfrm>
          <a:custGeom>
            <a:avLst/>
            <a:gdLst/>
            <a:ahLst/>
            <a:cxnLst/>
            <a:rect l="l" t="t" r="r" b="b"/>
            <a:pathLst>
              <a:path w="3944041" h="3353118" extrusionOk="0">
                <a:moveTo>
                  <a:pt x="0" y="2791114"/>
                </a:moveTo>
                <a:lnTo>
                  <a:pt x="1576917" y="3353118"/>
                </a:lnTo>
                <a:lnTo>
                  <a:pt x="3117387" y="2263693"/>
                </a:lnTo>
                <a:lnTo>
                  <a:pt x="3944041" y="0"/>
                </a:lnTo>
                <a:lnTo>
                  <a:pt x="0" y="2791114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rgbClr val="FF555F">
                  <a:alpha val="0"/>
                </a:srgbClr>
              </a:gs>
              <a:gs pos="100000">
                <a:srgbClr val="FF555F">
                  <a:alpha val="0"/>
                </a:srgbClr>
              </a:gs>
            </a:gsLst>
            <a:lin ang="1740015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5" name="Google Shape;2075;p12"/>
          <p:cNvSpPr/>
          <p:nvPr/>
        </p:nvSpPr>
        <p:spPr>
          <a:xfrm rot="3296904">
            <a:off x="4713507" y="3363958"/>
            <a:ext cx="1107135" cy="5039350"/>
          </a:xfrm>
          <a:custGeom>
            <a:avLst/>
            <a:gdLst/>
            <a:ahLst/>
            <a:cxnLst/>
            <a:rect l="l" t="t" r="r" b="b"/>
            <a:pathLst>
              <a:path w="1405178" h="6395953" extrusionOk="0">
                <a:moveTo>
                  <a:pt x="0" y="425228"/>
                </a:moveTo>
                <a:lnTo>
                  <a:pt x="1405178" y="0"/>
                </a:lnTo>
                <a:lnTo>
                  <a:pt x="1385117" y="4377658"/>
                </a:lnTo>
                <a:cubicBezTo>
                  <a:pt x="1018895" y="4897697"/>
                  <a:pt x="378931" y="5875914"/>
                  <a:pt x="12709" y="6395953"/>
                </a:cubicBezTo>
                <a:cubicBezTo>
                  <a:pt x="12709" y="4596847"/>
                  <a:pt x="0" y="2224334"/>
                  <a:pt x="0" y="42522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85000">
                <a:srgbClr val="00AECF">
                  <a:alpha val="0"/>
                </a:srgbClr>
              </a:gs>
              <a:gs pos="100000">
                <a:srgbClr val="00AECF">
                  <a:alpha val="0"/>
                </a:srgbClr>
              </a:gs>
            </a:gsLst>
            <a:lin ang="1740015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55000">
              <a:schemeClr val="accent4">
                <a:lumMod val="7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p2"/>
          <p:cNvSpPr txBox="1">
            <a:spLocks noGrp="1"/>
          </p:cNvSpPr>
          <p:nvPr>
            <p:ph type="body" idx="1"/>
          </p:nvPr>
        </p:nvSpPr>
        <p:spPr>
          <a:xfrm>
            <a:off x="442800" y="1010054"/>
            <a:ext cx="272400" cy="37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/>
              <a:t> 1</a:t>
            </a:r>
            <a:endParaRPr/>
          </a:p>
        </p:txBody>
      </p:sp>
      <p:sp>
        <p:nvSpPr>
          <p:cNvPr id="1884" name="Google Shape;1884;p2"/>
          <p:cNvSpPr txBox="1">
            <a:spLocks noGrp="1"/>
          </p:cNvSpPr>
          <p:nvPr>
            <p:ph type="body" idx="2"/>
          </p:nvPr>
        </p:nvSpPr>
        <p:spPr>
          <a:xfrm>
            <a:off x="1015360" y="1055026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>
                <a:solidFill>
                  <a:schemeClr val="bg1"/>
                </a:solidFill>
              </a:rPr>
              <a:t>Introduction</a:t>
            </a:r>
            <a:endParaRPr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sp>
        <p:nvSpPr>
          <p:cNvPr id="1885" name="Google Shape;1885;p2"/>
          <p:cNvSpPr txBox="1">
            <a:spLocks noGrp="1"/>
          </p:cNvSpPr>
          <p:nvPr>
            <p:ph type="title"/>
          </p:nvPr>
        </p:nvSpPr>
        <p:spPr>
          <a:xfrm>
            <a:off x="435800" y="235344"/>
            <a:ext cx="5049000" cy="5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>
                <a:solidFill>
                  <a:schemeClr val="bg1"/>
                </a:solidFill>
              </a:rPr>
              <a:t>Agenda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886" name="Google Shape;1886;p2"/>
          <p:cNvSpPr txBox="1">
            <a:spLocks noGrp="1"/>
          </p:cNvSpPr>
          <p:nvPr>
            <p:ph type="body" idx="3"/>
          </p:nvPr>
        </p:nvSpPr>
        <p:spPr>
          <a:xfrm>
            <a:off x="442800" y="1596149"/>
            <a:ext cx="272400" cy="37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/>
              <a:t>2</a:t>
            </a:r>
            <a:endParaRPr/>
          </a:p>
        </p:txBody>
      </p:sp>
      <p:sp>
        <p:nvSpPr>
          <p:cNvPr id="1887" name="Google Shape;1887;p2"/>
          <p:cNvSpPr txBox="1">
            <a:spLocks noGrp="1"/>
          </p:cNvSpPr>
          <p:nvPr>
            <p:ph type="body" idx="4"/>
          </p:nvPr>
        </p:nvSpPr>
        <p:spPr>
          <a:xfrm>
            <a:off x="1015360" y="1528249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bg1"/>
                </a:solidFill>
              </a:rPr>
              <a:t>Problem Statement</a:t>
            </a:r>
            <a:endParaRPr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sp>
        <p:nvSpPr>
          <p:cNvPr id="1888" name="Google Shape;1888;p2"/>
          <p:cNvSpPr txBox="1">
            <a:spLocks noGrp="1"/>
          </p:cNvSpPr>
          <p:nvPr>
            <p:ph type="body" idx="5"/>
          </p:nvPr>
        </p:nvSpPr>
        <p:spPr>
          <a:xfrm>
            <a:off x="442800" y="2186943"/>
            <a:ext cx="272400" cy="37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/>
              <a:t>3</a:t>
            </a:r>
            <a:endParaRPr/>
          </a:p>
        </p:txBody>
      </p:sp>
      <p:sp>
        <p:nvSpPr>
          <p:cNvPr id="1889" name="Google Shape;1889;p2"/>
          <p:cNvSpPr txBox="1">
            <a:spLocks noGrp="1"/>
          </p:cNvSpPr>
          <p:nvPr>
            <p:ph type="body" idx="6"/>
          </p:nvPr>
        </p:nvSpPr>
        <p:spPr>
          <a:xfrm>
            <a:off x="1015360" y="2126496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bg1"/>
                </a:solidFill>
              </a:rPr>
              <a:t>Objectives</a:t>
            </a:r>
            <a:endParaRPr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sp>
        <p:nvSpPr>
          <p:cNvPr id="1890" name="Google Shape;1890;p2"/>
          <p:cNvSpPr txBox="1">
            <a:spLocks noGrp="1"/>
          </p:cNvSpPr>
          <p:nvPr>
            <p:ph type="body" idx="7"/>
          </p:nvPr>
        </p:nvSpPr>
        <p:spPr>
          <a:xfrm>
            <a:off x="442800" y="2773038"/>
            <a:ext cx="272400" cy="37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/>
              <a:t>4</a:t>
            </a:r>
            <a:endParaRPr/>
          </a:p>
        </p:txBody>
      </p:sp>
      <p:sp>
        <p:nvSpPr>
          <p:cNvPr id="1891" name="Google Shape;1891;p2"/>
          <p:cNvSpPr txBox="1">
            <a:spLocks noGrp="1"/>
          </p:cNvSpPr>
          <p:nvPr>
            <p:ph type="body" idx="8"/>
          </p:nvPr>
        </p:nvSpPr>
        <p:spPr>
          <a:xfrm>
            <a:off x="1015360" y="2692950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bg1"/>
                </a:solidFill>
              </a:rPr>
              <a:t>Dataset Overview</a:t>
            </a:r>
            <a:endParaRPr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892" name="Google Shape;1892;p2"/>
          <p:cNvSpPr txBox="1">
            <a:spLocks noGrp="1"/>
          </p:cNvSpPr>
          <p:nvPr>
            <p:ph type="body" idx="9"/>
          </p:nvPr>
        </p:nvSpPr>
        <p:spPr>
          <a:xfrm>
            <a:off x="442800" y="3333763"/>
            <a:ext cx="272400" cy="37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/>
              <a:t>5</a:t>
            </a:r>
            <a:endParaRPr/>
          </a:p>
        </p:txBody>
      </p:sp>
      <p:sp>
        <p:nvSpPr>
          <p:cNvPr id="1893" name="Google Shape;1893;p2"/>
          <p:cNvSpPr txBox="1">
            <a:spLocks noGrp="1"/>
          </p:cNvSpPr>
          <p:nvPr>
            <p:ph type="body" idx="13"/>
          </p:nvPr>
        </p:nvSpPr>
        <p:spPr>
          <a:xfrm>
            <a:off x="997200" y="3291436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IN">
                <a:solidFill>
                  <a:schemeClr val="bg1"/>
                </a:solidFill>
              </a:rPr>
              <a:t>Pre-processing &amp; EDA</a:t>
            </a:r>
            <a:endParaRPr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sp>
        <p:nvSpPr>
          <p:cNvPr id="1894" name="Google Shape;1894;p2"/>
          <p:cNvSpPr txBox="1">
            <a:spLocks noGrp="1"/>
          </p:cNvSpPr>
          <p:nvPr>
            <p:ph type="body" idx="14"/>
          </p:nvPr>
        </p:nvSpPr>
        <p:spPr>
          <a:xfrm>
            <a:off x="442800" y="3894488"/>
            <a:ext cx="272400" cy="37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/>
              <a:t>6</a:t>
            </a:r>
            <a:endParaRPr/>
          </a:p>
        </p:txBody>
      </p:sp>
      <p:sp>
        <p:nvSpPr>
          <p:cNvPr id="1895" name="Google Shape;1895;p2"/>
          <p:cNvSpPr txBox="1">
            <a:spLocks noGrp="1"/>
          </p:cNvSpPr>
          <p:nvPr>
            <p:ph type="body" idx="15"/>
          </p:nvPr>
        </p:nvSpPr>
        <p:spPr>
          <a:xfrm>
            <a:off x="990200" y="3829512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IN">
                <a:solidFill>
                  <a:schemeClr val="bg1"/>
                </a:solidFill>
              </a:rPr>
              <a:t>Model Training &amp; Evaluation</a:t>
            </a:r>
            <a:endParaRPr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pic>
        <p:nvPicPr>
          <p:cNvPr id="1896" name="Google Shape;1896;p2"/>
          <p:cNvPicPr preferRelativeResize="0">
            <a:picLocks noGrp="1"/>
          </p:cNvPicPr>
          <p:nvPr>
            <p:ph type="pic" idx="16"/>
          </p:nvPr>
        </p:nvPicPr>
        <p:blipFill rotWithShape="1">
          <a:blip r:embed="rId3">
            <a:alphaModFix/>
          </a:blip>
          <a:srcRect l="2033" r="2033"/>
          <a:stretch/>
        </p:blipFill>
        <p:spPr>
          <a:xfrm>
            <a:off x="5205400" y="1"/>
            <a:ext cx="6986701" cy="48540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sp>
        <p:nvSpPr>
          <p:cNvPr id="1897" name="Google Shape;1897;p2"/>
          <p:cNvSpPr txBox="1">
            <a:spLocks noGrp="1"/>
          </p:cNvSpPr>
          <p:nvPr>
            <p:ph type="body" idx="14"/>
          </p:nvPr>
        </p:nvSpPr>
        <p:spPr>
          <a:xfrm>
            <a:off x="442800" y="4437335"/>
            <a:ext cx="272400" cy="37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/>
              <a:t>7</a:t>
            </a:r>
            <a:endParaRPr/>
          </a:p>
        </p:txBody>
      </p:sp>
      <p:sp>
        <p:nvSpPr>
          <p:cNvPr id="1898" name="Google Shape;1898;p2"/>
          <p:cNvSpPr txBox="1">
            <a:spLocks noGrp="1"/>
          </p:cNvSpPr>
          <p:nvPr>
            <p:ph type="body" idx="15"/>
          </p:nvPr>
        </p:nvSpPr>
        <p:spPr>
          <a:xfrm>
            <a:off x="1015360" y="4388364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IN">
                <a:solidFill>
                  <a:schemeClr val="bg1"/>
                </a:solidFill>
              </a:rPr>
              <a:t>Results</a:t>
            </a:r>
            <a:endParaRPr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sp>
        <p:nvSpPr>
          <p:cNvPr id="1899" name="Google Shape;1899;p2"/>
          <p:cNvSpPr/>
          <p:nvPr/>
        </p:nvSpPr>
        <p:spPr>
          <a:xfrm>
            <a:off x="5205400" y="0"/>
            <a:ext cx="6986700" cy="4854000"/>
          </a:xfrm>
          <a:prstGeom prst="rect">
            <a:avLst/>
          </a:prstGeom>
          <a:gradFill>
            <a:gsLst>
              <a:gs pos="0">
                <a:srgbClr val="FF555F"/>
              </a:gs>
              <a:gs pos="50000">
                <a:srgbClr val="FFFFFF">
                  <a:alpha val="0"/>
                </a:srgbClr>
              </a:gs>
              <a:gs pos="100000">
                <a:srgbClr val="00AECF"/>
              </a:gs>
            </a:gsLst>
            <a:lin ang="1739843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0" name="Google Shape;1900;p2"/>
          <p:cNvSpPr txBox="1">
            <a:spLocks noGrp="1"/>
          </p:cNvSpPr>
          <p:nvPr>
            <p:ph type="body" idx="14"/>
          </p:nvPr>
        </p:nvSpPr>
        <p:spPr>
          <a:xfrm>
            <a:off x="448445" y="6065341"/>
            <a:ext cx="272400" cy="375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en-US">
                <a:solidFill>
                  <a:schemeClr val="bg1"/>
                </a:solidFill>
              </a:rPr>
              <a:t>10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901" name="Google Shape;1901;p2"/>
          <p:cNvSpPr txBox="1">
            <a:spLocks noGrp="1"/>
          </p:cNvSpPr>
          <p:nvPr>
            <p:ph type="body" idx="15"/>
          </p:nvPr>
        </p:nvSpPr>
        <p:spPr>
          <a:xfrm>
            <a:off x="990200" y="5482457"/>
            <a:ext cx="4494600" cy="42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bg1"/>
                </a:solidFill>
              </a:rPr>
              <a:t>Conclusion </a:t>
            </a: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/>
              <a:t> </a:t>
            </a: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sp>
        <p:nvSpPr>
          <p:cNvPr id="4" name="Google Shape;1897;p2">
            <a:extLst>
              <a:ext uri="{FF2B5EF4-FFF2-40B4-BE49-F238E27FC236}">
                <a16:creationId xmlns:a16="http://schemas.microsoft.com/office/drawing/2014/main" xmlns="" id="{B6D47FC3-10B6-39CB-0E21-6D162870F7E6}"/>
              </a:ext>
            </a:extLst>
          </p:cNvPr>
          <p:cNvSpPr txBox="1">
            <a:spLocks/>
          </p:cNvSpPr>
          <p:nvPr/>
        </p:nvSpPr>
        <p:spPr>
          <a:xfrm>
            <a:off x="440763" y="5523029"/>
            <a:ext cx="272400" cy="37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0039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►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Georgia"/>
              <a:buNone/>
              <a:defRPr sz="16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en-US"/>
              <a:t>9</a:t>
            </a:r>
          </a:p>
        </p:txBody>
      </p:sp>
      <p:sp>
        <p:nvSpPr>
          <p:cNvPr id="5" name="Google Shape;1901;p2">
            <a:extLst>
              <a:ext uri="{FF2B5EF4-FFF2-40B4-BE49-F238E27FC236}">
                <a16:creationId xmlns:a16="http://schemas.microsoft.com/office/drawing/2014/main" xmlns="" id="{FF2E786B-A4EE-99B1-CED1-ABE7B98E4B6C}"/>
              </a:ext>
            </a:extLst>
          </p:cNvPr>
          <p:cNvSpPr txBox="1">
            <a:spLocks/>
          </p:cNvSpPr>
          <p:nvPr/>
        </p:nvSpPr>
        <p:spPr>
          <a:xfrm>
            <a:off x="997200" y="6030922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0039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►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Georgia"/>
              <a:buNone/>
              <a:defRPr sz="16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SzPts val="1100"/>
            </a:pPr>
            <a:r>
              <a:rPr lang="en-US">
                <a:solidFill>
                  <a:schemeClr val="bg1"/>
                </a:solidFill>
              </a:rPr>
              <a:t>References </a:t>
            </a:r>
          </a:p>
          <a:p>
            <a:pPr marL="0" indent="0">
              <a:buSzPts val="1100"/>
            </a:pPr>
            <a:r>
              <a:rPr lang="en-US"/>
              <a:t> </a:t>
            </a:r>
          </a:p>
          <a:p>
            <a:pPr marL="0" indent="0">
              <a:buSzPts val="1100"/>
            </a:pPr>
            <a:endParaRPr lang="en-US"/>
          </a:p>
          <a:p>
            <a:pPr marL="0" indent="0">
              <a:buSzPts val="1100"/>
            </a:pPr>
            <a:endParaRPr lang="en-US"/>
          </a:p>
          <a:p>
            <a:pPr marL="0" indent="0">
              <a:buSzPts val="1100"/>
            </a:pPr>
            <a:endParaRPr lang="en-US"/>
          </a:p>
          <a:p>
            <a:pPr marL="0" indent="0">
              <a:buSzPts val="1100"/>
            </a:pPr>
            <a:endParaRPr lang="en-US"/>
          </a:p>
          <a:p>
            <a:pPr marL="0" indent="0"/>
            <a:endParaRPr lang="en-US"/>
          </a:p>
        </p:txBody>
      </p:sp>
      <p:sp>
        <p:nvSpPr>
          <p:cNvPr id="6" name="Google Shape;1900;p2">
            <a:extLst>
              <a:ext uri="{FF2B5EF4-FFF2-40B4-BE49-F238E27FC236}">
                <a16:creationId xmlns:a16="http://schemas.microsoft.com/office/drawing/2014/main" xmlns="" id="{28606214-152E-9D22-8FF9-49A9E8A4DF5B}"/>
              </a:ext>
            </a:extLst>
          </p:cNvPr>
          <p:cNvSpPr txBox="1">
            <a:spLocks/>
          </p:cNvSpPr>
          <p:nvPr/>
        </p:nvSpPr>
        <p:spPr>
          <a:xfrm>
            <a:off x="440763" y="4980182"/>
            <a:ext cx="272400" cy="375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0039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►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Georgia"/>
              <a:buNone/>
              <a:defRPr sz="16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en-US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7" name="Google Shape;1901;p2">
            <a:extLst>
              <a:ext uri="{FF2B5EF4-FFF2-40B4-BE49-F238E27FC236}">
                <a16:creationId xmlns:a16="http://schemas.microsoft.com/office/drawing/2014/main" xmlns="" id="{20AFAA61-2F80-2A32-0208-14B80E149DAD}"/>
              </a:ext>
            </a:extLst>
          </p:cNvPr>
          <p:cNvSpPr txBox="1">
            <a:spLocks/>
          </p:cNvSpPr>
          <p:nvPr/>
        </p:nvSpPr>
        <p:spPr>
          <a:xfrm>
            <a:off x="1015360" y="4933994"/>
            <a:ext cx="44946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0039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►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Georgia"/>
              <a:buNone/>
              <a:defRPr sz="1600" b="1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SzPts val="1100"/>
            </a:pPr>
            <a:r>
              <a:rPr lang="en-US">
                <a:solidFill>
                  <a:schemeClr val="bg1"/>
                </a:solidFill>
              </a:rPr>
              <a:t>Strategies </a:t>
            </a:r>
          </a:p>
          <a:p>
            <a:pPr marL="0" indent="0">
              <a:buSzPts val="1100"/>
            </a:pPr>
            <a:r>
              <a:rPr lang="en-US"/>
              <a:t> </a:t>
            </a:r>
          </a:p>
          <a:p>
            <a:pPr marL="0" indent="0">
              <a:buSzPts val="1100"/>
            </a:pPr>
            <a:endParaRPr lang="en-US"/>
          </a:p>
          <a:p>
            <a:pPr marL="0" indent="0">
              <a:buSzPts val="1100"/>
            </a:pPr>
            <a:endParaRPr lang="en-US"/>
          </a:p>
          <a:p>
            <a:pPr marL="0" indent="0">
              <a:buSzPts val="1100"/>
            </a:pPr>
            <a:endParaRPr lang="en-US"/>
          </a:p>
          <a:p>
            <a:pPr marL="0" indent="0">
              <a:buSzPts val="1100"/>
            </a:pPr>
            <a:endParaRPr lang="en-US"/>
          </a:p>
          <a:p>
            <a:pPr marL="0" indent="0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3D993DF-FB41-40AF-A108-A302B26C7F0F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573399" y="1001386"/>
            <a:ext cx="5052799" cy="917074"/>
          </a:xfrm>
        </p:spPr>
        <p:txBody>
          <a:bodyPr/>
          <a:lstStyle/>
          <a:p>
            <a:pPr marL="5143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>
                <a:solidFill>
                  <a:schemeClr val="bg1"/>
                </a:solidFill>
              </a:rPr>
              <a:t>Telecom churn refers to the phenomenon where customers stop using the services of a telecom companies.</a:t>
            </a:r>
          </a:p>
          <a:p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FB6CF6BC-9EE8-6F3A-385F-41393BC84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Introduction</a:t>
            </a:r>
            <a:endParaRPr lang="en-IN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9A7194ED-A262-911D-0FA0-ED684C29BF62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577198" y="2040365"/>
            <a:ext cx="5177251" cy="324000"/>
          </a:xfrm>
        </p:spPr>
        <p:txBody>
          <a:bodyPr/>
          <a:lstStyle/>
          <a:p>
            <a:pPr marL="5143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>
                <a:solidFill>
                  <a:schemeClr val="bg1"/>
                </a:solidFill>
              </a:rPr>
              <a:t>High churn rates can lead to significant revenue loss, increased marketing costs, and a negative brand reputation</a:t>
            </a:r>
            <a:endParaRPr lang="en-IN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C06C7A33-5306-BF86-A706-A0E4A5283087}"/>
              </a:ext>
            </a:extLst>
          </p:cNvPr>
          <p:cNvSpPr>
            <a:spLocks noGrp="1"/>
          </p:cNvSpPr>
          <p:nvPr>
            <p:ph type="body" idx="7"/>
          </p:nvPr>
        </p:nvSpPr>
        <p:spPr>
          <a:xfrm>
            <a:off x="577198" y="3087694"/>
            <a:ext cx="5049000" cy="1034333"/>
          </a:xfrm>
        </p:spPr>
        <p:txBody>
          <a:bodyPr/>
          <a:lstStyle/>
          <a:p>
            <a:pPr marL="5143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>
                <a:solidFill>
                  <a:schemeClr val="bg1"/>
                </a:solidFill>
              </a:rPr>
              <a:t>Retaining existing customers is more cost-effective than acquiring new ones, making churn prediction a key focus for telecom companies.</a:t>
            </a:r>
            <a:endParaRPr lang="en-US" sz="1500" b="0" i="0" u="none" strike="noStrike" cap="none">
              <a:solidFill>
                <a:schemeClr val="bg1"/>
              </a:solidFill>
              <a:sym typeface="Arial"/>
            </a:endParaRPr>
          </a:p>
          <a:p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ECD1DFAA-5C1C-693D-2DCA-78E3FB3C12D1}"/>
              </a:ext>
            </a:extLst>
          </p:cNvPr>
          <p:cNvSpPr>
            <a:spLocks noGrp="1"/>
          </p:cNvSpPr>
          <p:nvPr>
            <p:ph type="body" idx="9"/>
          </p:nvPr>
        </p:nvSpPr>
        <p:spPr>
          <a:xfrm>
            <a:off x="575034" y="4953113"/>
            <a:ext cx="4934710" cy="1244334"/>
          </a:xfrm>
        </p:spPr>
        <p:txBody>
          <a:bodyPr/>
          <a:lstStyle/>
          <a:p>
            <a:pPr marL="5143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>
                <a:solidFill>
                  <a:schemeClr val="bg1"/>
                </a:solidFill>
              </a:rPr>
              <a:t>Effective churn prediction models help design targeted retention strategies</a:t>
            </a:r>
            <a:endParaRPr lang="en-US" sz="1500" b="0" i="0" u="none" strike="noStrike" cap="none">
              <a:solidFill>
                <a:schemeClr val="bg1"/>
              </a:solidFill>
              <a:sym typeface="Arial"/>
            </a:endParaRPr>
          </a:p>
          <a:p>
            <a:endParaRPr lang="en-IN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8BF0DB93-8120-4C87-966D-411FD5AF089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573399" y="4122029"/>
            <a:ext cx="5184848" cy="1253511"/>
          </a:xfrm>
        </p:spPr>
        <p:txBody>
          <a:bodyPr/>
          <a:lstStyle/>
          <a:p>
            <a:pPr marL="514350" indent="-285750">
              <a:buSzPct val="94000"/>
              <a:buFont typeface="Arial" panose="020B0604020202020204" pitchFamily="34" charset="0"/>
              <a:buChar char="■"/>
            </a:pPr>
            <a:r>
              <a:rPr lang="en-US" sz="1600">
                <a:solidFill>
                  <a:schemeClr val="bg1"/>
                </a:solidFill>
              </a:rPr>
              <a:t>Predicting which customers are likely to churn allows companies to take proactive measures.</a:t>
            </a:r>
            <a:endParaRPr lang="en-US" sz="1500">
              <a:solidFill>
                <a:schemeClr val="bg1"/>
              </a:solidFill>
            </a:endParaRPr>
          </a:p>
          <a:p>
            <a:endParaRPr lang="en-IN"/>
          </a:p>
        </p:txBody>
      </p:sp>
      <p:pic>
        <p:nvPicPr>
          <p:cNvPr id="45" name="Picture Placeholder 44">
            <a:extLst>
              <a:ext uri="{FF2B5EF4-FFF2-40B4-BE49-F238E27FC236}">
                <a16:creationId xmlns:a16="http://schemas.microsoft.com/office/drawing/2014/main" xmlns="" id="{BAED317B-39F6-F522-4500-8F8B0A42E2F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5497" r="5497"/>
          <a:stretch>
            <a:fillRect/>
          </a:stretch>
        </p:blipFill>
        <p:spPr>
          <a:xfrm>
            <a:off x="5924550" y="-1"/>
            <a:ext cx="6267318" cy="63817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66499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9000">
              <a:schemeClr val="accent3">
                <a:lumMod val="75000"/>
              </a:schemeClr>
            </a:gs>
            <a:gs pos="100000">
              <a:schemeClr val="accent1"/>
            </a:gs>
          </a:gsLst>
          <a:lin ang="17400156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xmlns="" id="{6529EAE2-F9CA-DB2C-7EC6-CD78AD46BFDE}"/>
              </a:ext>
            </a:extLst>
          </p:cNvPr>
          <p:cNvSpPr/>
          <p:nvPr/>
        </p:nvSpPr>
        <p:spPr>
          <a:xfrm>
            <a:off x="5819776" y="2470027"/>
            <a:ext cx="6257925" cy="1882898"/>
          </a:xfrm>
          <a:prstGeom prst="flowChartAlternateProcess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A496FB6A-2044-6C3C-55A1-946D2C79F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0275" y="1584888"/>
            <a:ext cx="4004632" cy="553147"/>
          </a:xfrm>
        </p:spPr>
        <p:txBody>
          <a:bodyPr/>
          <a:lstStyle/>
          <a:p>
            <a:r>
              <a:rPr lang="en-US" sz="3200">
                <a:solidFill>
                  <a:schemeClr val="bg1"/>
                </a:solidFill>
              </a:rPr>
              <a:t>Problem Statement</a:t>
            </a:r>
            <a:endParaRPr lang="en-IN" sz="320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26A05BE-1248-0541-50A9-6DF0AABB2C41}"/>
              </a:ext>
            </a:extLst>
          </p:cNvPr>
          <p:cNvSpPr txBox="1"/>
          <p:nvPr/>
        </p:nvSpPr>
        <p:spPr>
          <a:xfrm>
            <a:off x="6096000" y="2644170"/>
            <a:ext cx="6257925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1"/>
            <a:r>
              <a:rPr lang="en-US" sz="1600">
                <a:solidFill>
                  <a:schemeClr val="bg1"/>
                </a:solidFill>
              </a:rPr>
              <a:t>Customer churn is a major challenge for retail loyalty programs,</a:t>
            </a:r>
          </a:p>
          <a:p>
            <a:pPr lvl="1"/>
            <a:r>
              <a:rPr lang="en-US" sz="1600">
                <a:solidFill>
                  <a:schemeClr val="bg1"/>
                </a:solidFill>
              </a:rPr>
              <a:t>leading to revenue loss and reduced customer engagement.</a:t>
            </a:r>
          </a:p>
          <a:p>
            <a:pPr lvl="1"/>
            <a:r>
              <a:rPr lang="en-US" sz="1600">
                <a:solidFill>
                  <a:schemeClr val="bg1"/>
                </a:solidFill>
              </a:rPr>
              <a:t>This project aims to develop a predictive model to identify </a:t>
            </a:r>
          </a:p>
          <a:p>
            <a:pPr lvl="1"/>
            <a:r>
              <a:rPr lang="en-US" sz="1600">
                <a:solidFill>
                  <a:schemeClr val="bg1"/>
                </a:solidFill>
              </a:rPr>
              <a:t>customers at risk of leaving, allowing for targeted retention </a:t>
            </a:r>
          </a:p>
          <a:p>
            <a:pPr lvl="1"/>
            <a:r>
              <a:rPr lang="en-US" sz="1600">
                <a:solidFill>
                  <a:schemeClr val="bg1"/>
                </a:solidFill>
              </a:rPr>
              <a:t>efforts to improve customer loyalty and reduce churn rates.</a:t>
            </a:r>
          </a:p>
          <a:p>
            <a:endParaRPr lang="en-IN" sz="1600"/>
          </a:p>
        </p:txBody>
      </p:sp>
      <p:pic>
        <p:nvPicPr>
          <p:cNvPr id="34" name="Picture Placeholder 33">
            <a:extLst>
              <a:ext uri="{FF2B5EF4-FFF2-40B4-BE49-F238E27FC236}">
                <a16:creationId xmlns:a16="http://schemas.microsoft.com/office/drawing/2014/main" xmlns="" id="{F3B35B35-60E4-0148-421B-7EA6B09BC81D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22176" r="221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9448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F1D33B7F-EF17-6813-7E60-DDE87CF73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4" y="562273"/>
            <a:ext cx="6443998" cy="990001"/>
          </a:xfrm>
        </p:spPr>
        <p:txBody>
          <a:bodyPr/>
          <a:lstStyle/>
          <a:p>
            <a:r>
              <a:rPr lang="en-US"/>
              <a:t>Objectives</a:t>
            </a:r>
            <a:endParaRPr lang="en-IN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xmlns="" id="{D74F5EC7-F37C-018E-1FEB-61ED6A091C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5875758"/>
              </p:ext>
            </p:extLst>
          </p:nvPr>
        </p:nvGraphicFramePr>
        <p:xfrm>
          <a:off x="-438151" y="2133601"/>
          <a:ext cx="5991226" cy="3743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xmlns="" id="{940C96DA-830E-3E7E-3C75-34480E80B999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7"/>
          <a:srcRect l="2087" r="2087"/>
          <a:stretch>
            <a:fillRect/>
          </a:stretch>
        </p:blipFill>
        <p:spPr>
          <a:xfrm>
            <a:off x="5265181" y="2038350"/>
            <a:ext cx="6926819" cy="4819651"/>
          </a:xfrm>
        </p:spPr>
      </p:pic>
    </p:spTree>
    <p:extLst>
      <p:ext uri="{BB962C8B-B14F-4D97-AF65-F5344CB8AC3E}">
        <p14:creationId xmlns:p14="http://schemas.microsoft.com/office/powerpoint/2010/main" val="678164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row: Pentagon 10">
            <a:extLst>
              <a:ext uri="{FF2B5EF4-FFF2-40B4-BE49-F238E27FC236}">
                <a16:creationId xmlns:a16="http://schemas.microsoft.com/office/drawing/2014/main" xmlns="" id="{29B7F442-0D5F-FF1F-3423-5556C349F9FF}"/>
              </a:ext>
            </a:extLst>
          </p:cNvPr>
          <p:cNvSpPr/>
          <p:nvPr/>
        </p:nvSpPr>
        <p:spPr>
          <a:xfrm>
            <a:off x="485775" y="3552825"/>
            <a:ext cx="1861140" cy="619125"/>
          </a:xfrm>
          <a:prstGeom prst="homePlat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244B437-5101-8E83-CA6D-A72148A26AE1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231201" y="935678"/>
            <a:ext cx="6029604" cy="1028929"/>
          </a:xfrm>
        </p:spPr>
        <p:txBody>
          <a:bodyPr/>
          <a:lstStyle/>
          <a:p>
            <a:pPr marL="228600" indent="0"/>
            <a:r>
              <a:rPr lang="en-US" b="1" dirty="0">
                <a:solidFill>
                  <a:schemeClr val="bg1"/>
                </a:solidFill>
                <a:latin typeface="+mj-lt"/>
              </a:rPr>
              <a:t>Source: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0" dirty="0">
                <a:solidFill>
                  <a:schemeClr val="bg1"/>
                </a:solidFill>
                <a:latin typeface="+mj-lt"/>
              </a:rPr>
              <a:t>The dataset contains information from a telecom company providing home phone and internet services to 7,043 customers in California during Q3.</a:t>
            </a:r>
          </a:p>
          <a:p>
            <a:endParaRPr lang="en-IN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39B20FAB-489B-D67D-F8A2-9FC37E81F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-627239"/>
            <a:ext cx="3660071" cy="2458854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j-lt"/>
              </a:rPr>
              <a:t>Dataset Overview</a:t>
            </a:r>
            <a:endParaRPr lang="en-IN" b="1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xmlns="" id="{65834589-F774-8C02-09FE-8023611E1D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6202309"/>
              </p:ext>
            </p:extLst>
          </p:nvPr>
        </p:nvGraphicFramePr>
        <p:xfrm>
          <a:off x="3657600" y="1796951"/>
          <a:ext cx="7172325" cy="47243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0590F23-6F5A-5C0C-3F84-B63868B8F9C4}"/>
              </a:ext>
            </a:extLst>
          </p:cNvPr>
          <p:cNvSpPr txBox="1"/>
          <p:nvPr/>
        </p:nvSpPr>
        <p:spPr>
          <a:xfrm>
            <a:off x="597198" y="3708498"/>
            <a:ext cx="1564977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en-US" b="1"/>
              <a:t>Key Features </a:t>
            </a:r>
            <a:endParaRPr lang="en-IN" b="1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2FCC9C4B-1FD2-6BA5-CE80-A286A4455035}"/>
              </a:ext>
            </a:extLst>
          </p:cNvPr>
          <p:cNvSpPr txBox="1"/>
          <p:nvPr/>
        </p:nvSpPr>
        <p:spPr>
          <a:xfrm>
            <a:off x="4008704" y="4978828"/>
            <a:ext cx="2353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>
                <a:latin typeface="+mn-lt"/>
              </a:rPr>
              <a:t> Phone Service</a:t>
            </a:r>
            <a:endParaRPr lang="en-IN" sz="1200">
              <a:latin typeface="+mn-lt"/>
            </a:endParaRPr>
          </a:p>
          <a:p>
            <a:pPr marL="171450" lvl="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>
                <a:latin typeface="+mn-lt"/>
              </a:rPr>
              <a:t> Internet Service</a:t>
            </a:r>
            <a:endParaRPr lang="en-IN" sz="1200">
              <a:latin typeface="+mn-lt"/>
            </a:endParaRPr>
          </a:p>
          <a:p>
            <a:pPr marL="171450" lvl="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>
                <a:latin typeface="+mn-lt"/>
              </a:rPr>
              <a:t> Online Security</a:t>
            </a:r>
            <a:endParaRPr lang="en-IN" sz="1200">
              <a:latin typeface="+mn-lt"/>
            </a:endParaRPr>
          </a:p>
          <a:p>
            <a:pPr marL="171450" lvl="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>
                <a:latin typeface="+mn-lt"/>
              </a:rPr>
              <a:t> Device Protection</a:t>
            </a:r>
            <a:endParaRPr lang="en-IN" sz="1200">
              <a:latin typeface="+mn-lt"/>
            </a:endParaRPr>
          </a:p>
          <a:p>
            <a:pPr marL="171450" lvl="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>
                <a:latin typeface="+mn-lt"/>
              </a:rPr>
              <a:t> Streaming TV/Movies.</a:t>
            </a:r>
            <a:endParaRPr lang="en-IN" sz="12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0424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">
              <a:schemeClr val="accent4">
                <a:lumMod val="40000"/>
                <a:lumOff val="60000"/>
              </a:schemeClr>
            </a:gs>
            <a:gs pos="15000">
              <a:schemeClr val="accent4">
                <a:lumMod val="75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5"/>
          <p:cNvSpPr txBox="1">
            <a:spLocks noGrp="1"/>
          </p:cNvSpPr>
          <p:nvPr>
            <p:ph type="title"/>
          </p:nvPr>
        </p:nvSpPr>
        <p:spPr>
          <a:xfrm>
            <a:off x="567825" y="607875"/>
            <a:ext cx="5868000" cy="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100"/>
            </a:pPr>
            <a:r>
              <a:rPr lang="en-IN">
                <a:solidFill>
                  <a:schemeClr val="bg1"/>
                </a:solidFill>
              </a:rPr>
              <a:t>Data Pre-processing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955" name="Google Shape;1955;p5"/>
          <p:cNvSpPr txBox="1"/>
          <p:nvPr/>
        </p:nvSpPr>
        <p:spPr>
          <a:xfrm>
            <a:off x="-523650" y="1704303"/>
            <a:ext cx="7269900" cy="348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371600" lvl="2" indent="-323850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500"/>
              <a:buFont typeface="Arial"/>
              <a:buChar char="■"/>
            </a:pPr>
            <a:r>
              <a:rPr lang="en-US" sz="1600">
                <a:solidFill>
                  <a:schemeClr val="bg1"/>
                </a:solidFill>
              </a:rPr>
              <a:t>Handled missing values through imputation.</a:t>
            </a:r>
            <a:endParaRPr lang="en-US" sz="15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lvl="2" indent="-323850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500"/>
              <a:buFont typeface="Arial"/>
              <a:buChar char="■"/>
            </a:pPr>
            <a:r>
              <a:rPr lang="en-IN" sz="1600">
                <a:solidFill>
                  <a:schemeClr val="bg1"/>
                </a:solidFill>
              </a:rPr>
              <a:t>Encoded categorical variables</a:t>
            </a:r>
            <a:endParaRPr lang="en-US" sz="15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lvl="2" indent="-323850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500"/>
              <a:buFont typeface="Arial"/>
              <a:buChar char="■"/>
            </a:pPr>
            <a:r>
              <a:rPr lang="en-US" sz="1600">
                <a:solidFill>
                  <a:schemeClr val="bg1"/>
                </a:solidFill>
              </a:rPr>
              <a:t>Applied scaling techniques (Min-Max Scaling or Standardization) to numerical features.</a:t>
            </a:r>
          </a:p>
          <a:p>
            <a:pPr marL="1371600" lvl="2" indent="-323850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500"/>
              <a:buFont typeface="Arial"/>
              <a:buChar char="■"/>
            </a:pPr>
            <a:r>
              <a:rPr lang="en-US" sz="1600">
                <a:solidFill>
                  <a:schemeClr val="bg1"/>
                </a:solidFill>
              </a:rPr>
              <a:t>Used SMOTE to generate synthetic samples for the minority class (churned customers).</a:t>
            </a:r>
          </a:p>
          <a:p>
            <a:pPr marL="1371600" lvl="2" indent="-323850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500"/>
              <a:buFont typeface="Arial"/>
              <a:buChar char="■"/>
            </a:pPr>
            <a:r>
              <a:rPr lang="en-US" sz="1600">
                <a:solidFill>
                  <a:schemeClr val="bg1"/>
                </a:solidFill>
              </a:rPr>
              <a:t>Removed irrelevant features to enhance model efficiency.</a:t>
            </a:r>
            <a:endParaRPr lang="en-US" sz="15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47750" marR="0" lvl="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500"/>
            </a:pPr>
            <a:endParaRPr sz="15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6" name="Google Shape;1956;p5"/>
          <p:cNvSpPr/>
          <p:nvPr/>
        </p:nvSpPr>
        <p:spPr>
          <a:xfrm>
            <a:off x="7263588" y="2832600"/>
            <a:ext cx="4928400" cy="4025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DBEC4CF-B99A-D13C-6F13-25A2345F2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3589" y="1971674"/>
            <a:ext cx="4928400" cy="46958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9000">
              <a:schemeClr val="accent4">
                <a:lumMod val="7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2804a11d72e_0_51"/>
          <p:cNvSpPr txBox="1">
            <a:spLocks noGrp="1"/>
          </p:cNvSpPr>
          <p:nvPr>
            <p:ph type="title"/>
          </p:nvPr>
        </p:nvSpPr>
        <p:spPr>
          <a:xfrm>
            <a:off x="228000" y="357106"/>
            <a:ext cx="5868000" cy="99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</a:pPr>
            <a:r>
              <a:rPr lang="en-IN" dirty="0">
                <a:solidFill>
                  <a:schemeClr val="bg1"/>
                </a:solidFill>
              </a:rPr>
              <a:t>Exploratory Data Analysis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6236DAB-04DA-0352-FEFB-38598A83D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100" y="1666901"/>
            <a:ext cx="4971735" cy="4523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05E1247-9102-B6CE-7780-CC593F0FB8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9015" y="1666901"/>
            <a:ext cx="6766105" cy="452362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1BDEF21-A2C5-A0AE-6BF9-029CB2B49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83" y="201288"/>
            <a:ext cx="4759461" cy="29514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9C3122FB-F173-9DAD-B723-13E716F5F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332" y="201288"/>
            <a:ext cx="4759461" cy="28837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9BE08D0-17F6-406D-F510-266877AEB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3600" y="3152774"/>
            <a:ext cx="8052619" cy="351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83068"/>
      </p:ext>
    </p:extLst>
  </p:cSld>
  <p:clrMapOvr>
    <a:masterClrMapping/>
  </p:clrMapOvr>
</p:sld>
</file>

<file path=ppt/theme/theme1.xml><?xml version="1.0" encoding="utf-8"?>
<a:theme xmlns:a="http://schemas.openxmlformats.org/drawingml/2006/main" name="Genpact">
  <a:themeElements>
    <a:clrScheme name="Custom 2">
      <a:dk1>
        <a:srgbClr val="000000"/>
      </a:dk1>
      <a:lt1>
        <a:srgbClr val="FFFFFF"/>
      </a:lt1>
      <a:dk2>
        <a:srgbClr val="021D44"/>
      </a:dk2>
      <a:lt2>
        <a:srgbClr val="798399"/>
      </a:lt2>
      <a:accent1>
        <a:srgbClr val="00AECF"/>
      </a:accent1>
      <a:accent2>
        <a:srgbClr val="FF555F"/>
      </a:accent2>
      <a:accent3>
        <a:srgbClr val="073262"/>
      </a:accent3>
      <a:accent4>
        <a:srgbClr val="007199"/>
      </a:accent4>
      <a:accent5>
        <a:srgbClr val="894560"/>
      </a:accent5>
      <a:accent6>
        <a:srgbClr val="10548C"/>
      </a:accent6>
      <a:hlink>
        <a:srgbClr val="10548C"/>
      </a:hlink>
      <a:folHlink>
        <a:srgbClr val="89456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1051</TotalTime>
  <Words>683</Words>
  <Application>Microsoft Office PowerPoint</Application>
  <PresentationFormat>Widescreen</PresentationFormat>
  <Paragraphs>158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Georgia</vt:lpstr>
      <vt:lpstr>inherit</vt:lpstr>
      <vt:lpstr>Inter</vt:lpstr>
      <vt:lpstr>Genpact</vt:lpstr>
      <vt:lpstr>Customer Churn Prediction for Retail Loyalty Programs</vt:lpstr>
      <vt:lpstr>Agenda</vt:lpstr>
      <vt:lpstr>Introduction</vt:lpstr>
      <vt:lpstr>Problem Statement</vt:lpstr>
      <vt:lpstr>Objectives</vt:lpstr>
      <vt:lpstr>Dataset Overview</vt:lpstr>
      <vt:lpstr>Data Pre-processing</vt:lpstr>
      <vt:lpstr>Exploratory Data Analysis</vt:lpstr>
      <vt:lpstr>PowerPoint Presentation</vt:lpstr>
      <vt:lpstr>Model Training &amp; Evaluation</vt:lpstr>
      <vt:lpstr>Results</vt:lpstr>
      <vt:lpstr>Strategies</vt:lpstr>
      <vt:lpstr>Conclusion</vt:lpstr>
      <vt:lpstr>References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the capstone Project</dc:title>
  <dc:creator>SAUNAK MITRA</dc:creator>
  <cp:lastModifiedBy>Microsoft account</cp:lastModifiedBy>
  <cp:revision>63</cp:revision>
  <dcterms:modified xsi:type="dcterms:W3CDTF">2024-10-16T03:50:47Z</dcterms:modified>
</cp:coreProperties>
</file>